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jf open 粉圓 2.0" panose="020B0000000000000000" pitchFamily="34" charset="-12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Noto Sans T Chinese Bold" panose="02020500000000000000" charset="-120"/>
      <p:regular r:id="rId14"/>
    </p:embeddedFont>
    <p:embeddedFont>
      <p:font typeface="Noto Sans T Chinese" panose="02020500000000000000" charset="-12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10.sv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17.sv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258383" y="355590"/>
            <a:ext cx="11990621" cy="9003866"/>
          </a:xfrm>
          <a:custGeom>
            <a:avLst/>
            <a:gdLst/>
            <a:ahLst/>
            <a:cxnLst/>
            <a:rect l="l" t="t" r="r" b="b"/>
            <a:pathLst>
              <a:path w="11990621" h="9003866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15380" y="2810745"/>
            <a:ext cx="7448076" cy="7258508"/>
            <a:chOff x="0" y="0"/>
            <a:chExt cx="1961633" cy="19117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1633" cy="1911706"/>
            </a:xfrm>
            <a:custGeom>
              <a:avLst/>
              <a:gdLst/>
              <a:ahLst/>
              <a:cxnLst/>
              <a:rect l="l" t="t" r="r" b="b"/>
              <a:pathLst>
                <a:path w="1961633" h="1911706">
                  <a:moveTo>
                    <a:pt x="0" y="0"/>
                  </a:moveTo>
                  <a:lnTo>
                    <a:pt x="1961633" y="0"/>
                  </a:lnTo>
                  <a:lnTo>
                    <a:pt x="1961633" y="1911706"/>
                  </a:lnTo>
                  <a:lnTo>
                    <a:pt x="0" y="19117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61633" cy="1940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0355424" cy="10287000"/>
            <a:chOff x="0" y="0"/>
            <a:chExt cx="272735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7355" cy="2709333"/>
            </a:xfrm>
            <a:custGeom>
              <a:avLst/>
              <a:gdLst/>
              <a:ahLst/>
              <a:cxnLst/>
              <a:rect l="l" t="t" r="r" b="b"/>
              <a:pathLst>
                <a:path w="2727355" h="2709333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8115300" cy="8229600"/>
            <a:chOff x="0" y="0"/>
            <a:chExt cx="2137363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539" y="3729081"/>
            <a:ext cx="1715391" cy="407670"/>
            <a:chOff x="0" y="0"/>
            <a:chExt cx="451790" cy="1073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1790" cy="107370"/>
            </a:xfrm>
            <a:custGeom>
              <a:avLst/>
              <a:gdLst/>
              <a:ahLst/>
              <a:cxnLst/>
              <a:rect l="l" t="t" r="r" b="b"/>
              <a:pathLst>
                <a:path w="451790" h="107370">
                  <a:moveTo>
                    <a:pt x="53685" y="0"/>
                  </a:moveTo>
                  <a:lnTo>
                    <a:pt x="398105" y="0"/>
                  </a:lnTo>
                  <a:cubicBezTo>
                    <a:pt x="412343" y="0"/>
                    <a:pt x="425998" y="5656"/>
                    <a:pt x="436066" y="15724"/>
                  </a:cubicBezTo>
                  <a:cubicBezTo>
                    <a:pt x="446134" y="25792"/>
                    <a:pt x="451790" y="39447"/>
                    <a:pt x="451790" y="53685"/>
                  </a:cubicBezTo>
                  <a:lnTo>
                    <a:pt x="451790" y="53685"/>
                  </a:lnTo>
                  <a:cubicBezTo>
                    <a:pt x="451790" y="67923"/>
                    <a:pt x="446134" y="81578"/>
                    <a:pt x="436066" y="91646"/>
                  </a:cubicBezTo>
                  <a:cubicBezTo>
                    <a:pt x="425998" y="101714"/>
                    <a:pt x="412343" y="107370"/>
                    <a:pt x="398105" y="107370"/>
                  </a:cubicBezTo>
                  <a:lnTo>
                    <a:pt x="53685" y="107370"/>
                  </a:lnTo>
                  <a:cubicBezTo>
                    <a:pt x="39447" y="107370"/>
                    <a:pt x="25792" y="101714"/>
                    <a:pt x="15724" y="91646"/>
                  </a:cubicBezTo>
                  <a:cubicBezTo>
                    <a:pt x="5656" y="81578"/>
                    <a:pt x="0" y="67923"/>
                    <a:pt x="0" y="53685"/>
                  </a:cubicBezTo>
                  <a:lnTo>
                    <a:pt x="0" y="53685"/>
                  </a:lnTo>
                  <a:cubicBezTo>
                    <a:pt x="0" y="39447"/>
                    <a:pt x="5656" y="25792"/>
                    <a:pt x="15724" y="15724"/>
                  </a:cubicBezTo>
                  <a:cubicBezTo>
                    <a:pt x="25792" y="5656"/>
                    <a:pt x="39447" y="0"/>
                    <a:pt x="5368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51790" cy="13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32517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16" name="Group 16"/>
          <p:cNvGrpSpPr/>
          <p:nvPr/>
        </p:nvGrpSpPr>
        <p:grpSpPr>
          <a:xfrm rot="-5400000">
            <a:off x="12315818" y="2237924"/>
            <a:ext cx="676351" cy="2338172"/>
            <a:chOff x="0" y="0"/>
            <a:chExt cx="178134" cy="6158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134" cy="615815"/>
            </a:xfrm>
            <a:custGeom>
              <a:avLst/>
              <a:gdLst/>
              <a:ahLst/>
              <a:cxnLst/>
              <a:rect l="l" t="t" r="r" b="b"/>
              <a:pathLst>
                <a:path w="178134" h="615815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15583329" y="2255176"/>
            <a:ext cx="676351" cy="2303668"/>
            <a:chOff x="0" y="0"/>
            <a:chExt cx="178134" cy="60672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8134" cy="606727"/>
            </a:xfrm>
            <a:custGeom>
              <a:avLst/>
              <a:gdLst/>
              <a:ahLst/>
              <a:cxnLst/>
              <a:rect l="l" t="t" r="r" b="b"/>
              <a:pathLst>
                <a:path w="178134" h="606727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554135" y="4857523"/>
            <a:ext cx="3892406" cy="3934836"/>
            <a:chOff x="0" y="0"/>
            <a:chExt cx="1025161" cy="103633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54473" cy="865855"/>
            </a:xfrm>
            <a:custGeom>
              <a:avLst/>
              <a:gdLst/>
              <a:ahLst/>
              <a:cxnLst/>
              <a:rect l="l" t="t" r="r" b="b"/>
              <a:pathLst>
                <a:path w="1154473" h="865855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603008" y="2721928"/>
            <a:ext cx="2515384" cy="765168"/>
            <a:chOff x="0" y="0"/>
            <a:chExt cx="3353845" cy="102022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16681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233362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12718416" y="7120261"/>
            <a:ext cx="1526140" cy="2017425"/>
            <a:chOff x="0" y="0"/>
            <a:chExt cx="490479" cy="64837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12948749" y="7373468"/>
            <a:ext cx="1154060" cy="1479565"/>
          </a:xfrm>
          <a:custGeom>
            <a:avLst/>
            <a:gdLst/>
            <a:ahLst/>
            <a:cxnLst/>
            <a:rect l="l" t="t" r="r" b="b"/>
            <a:pathLst>
              <a:path w="1154060" h="1479565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12719878" y="7104537"/>
            <a:ext cx="1526140" cy="2017425"/>
            <a:chOff x="0" y="0"/>
            <a:chExt cx="490479" cy="64837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887531" y="7132096"/>
            <a:ext cx="1557589" cy="2058998"/>
            <a:chOff x="0" y="0"/>
            <a:chExt cx="490479" cy="64837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11122610" y="7390521"/>
            <a:ext cx="1177842" cy="1510053"/>
          </a:xfrm>
          <a:custGeom>
            <a:avLst/>
            <a:gdLst/>
            <a:ahLst/>
            <a:cxnLst/>
            <a:rect l="l" t="t" r="r" b="b"/>
            <a:pathLst>
              <a:path w="1177842" h="1510053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46" name="Group 46"/>
          <p:cNvGrpSpPr/>
          <p:nvPr/>
        </p:nvGrpSpPr>
        <p:grpSpPr>
          <a:xfrm>
            <a:off x="10889023" y="7116049"/>
            <a:ext cx="1557589" cy="2058998"/>
            <a:chOff x="0" y="0"/>
            <a:chExt cx="490479" cy="64837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3388609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5244702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7100794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0669749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2653993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4539048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6427085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6" y="0"/>
                </a:lnTo>
                <a:lnTo>
                  <a:pt x="1754686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56" name="Group 56"/>
          <p:cNvGrpSpPr/>
          <p:nvPr/>
        </p:nvGrpSpPr>
        <p:grpSpPr>
          <a:xfrm>
            <a:off x="16293735" y="7104537"/>
            <a:ext cx="1636727" cy="2022495"/>
            <a:chOff x="0" y="0"/>
            <a:chExt cx="2182303" cy="2696660"/>
          </a:xfrm>
        </p:grpSpPr>
        <p:grpSp>
          <p:nvGrpSpPr>
            <p:cNvPr id="57" name="Group 57"/>
            <p:cNvGrpSpPr/>
            <p:nvPr/>
          </p:nvGrpSpPr>
          <p:grpSpPr>
            <a:xfrm>
              <a:off x="0" y="0"/>
              <a:ext cx="2039966" cy="2696660"/>
              <a:chOff x="0" y="0"/>
              <a:chExt cx="490479" cy="648371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490479" cy="648371"/>
              </a:xfrm>
              <a:custGeom>
                <a:avLst/>
                <a:gdLst/>
                <a:ahLst/>
                <a:cxnLst/>
                <a:rect l="l" t="t" r="r" b="b"/>
                <a:pathLst>
                  <a:path w="490479" h="648371">
                    <a:moveTo>
                      <a:pt x="0" y="0"/>
                    </a:moveTo>
                    <a:lnTo>
                      <a:pt x="490479" y="0"/>
                    </a:lnTo>
                    <a:lnTo>
                      <a:pt x="490479" y="648371"/>
                    </a:lnTo>
                    <a:lnTo>
                      <a:pt x="0" y="648371"/>
                    </a:lnTo>
                    <a:close/>
                  </a:path>
                </a:pathLst>
              </a:custGeom>
              <a:solidFill>
                <a:srgbClr val="D5BFB5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28575"/>
                <a:ext cx="490479" cy="676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60" name="Freeform 60"/>
            <p:cNvSpPr/>
            <p:nvPr/>
          </p:nvSpPr>
          <p:spPr>
            <a:xfrm>
              <a:off x="145678" y="350311"/>
              <a:ext cx="2036624" cy="1984322"/>
            </a:xfrm>
            <a:custGeom>
              <a:avLst/>
              <a:gdLst/>
              <a:ahLst/>
              <a:cxnLst/>
              <a:rect l="l" t="t" r="r" b="b"/>
              <a:pathLst>
                <a:path w="2036624" h="1984322">
                  <a:moveTo>
                    <a:pt x="0" y="0"/>
                  </a:moveTo>
                  <a:lnTo>
                    <a:pt x="2036625" y="0"/>
                  </a:lnTo>
                  <a:lnTo>
                    <a:pt x="2036625" y="1984322"/>
                  </a:lnTo>
                  <a:lnTo>
                    <a:pt x="0" y="1984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1" name="Group 61"/>
          <p:cNvGrpSpPr/>
          <p:nvPr/>
        </p:nvGrpSpPr>
        <p:grpSpPr>
          <a:xfrm>
            <a:off x="12718416" y="4208584"/>
            <a:ext cx="1526140" cy="2017425"/>
            <a:chOff x="0" y="0"/>
            <a:chExt cx="490479" cy="648371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4" name="Freeform 64"/>
          <p:cNvSpPr/>
          <p:nvPr/>
        </p:nvSpPr>
        <p:spPr>
          <a:xfrm>
            <a:off x="12948749" y="4461791"/>
            <a:ext cx="1154060" cy="1479565"/>
          </a:xfrm>
          <a:custGeom>
            <a:avLst/>
            <a:gdLst/>
            <a:ahLst/>
            <a:cxnLst/>
            <a:rect l="l" t="t" r="r" b="b"/>
            <a:pathLst>
              <a:path w="1154060" h="1479565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65" name="Group 65"/>
          <p:cNvGrpSpPr/>
          <p:nvPr/>
        </p:nvGrpSpPr>
        <p:grpSpPr>
          <a:xfrm>
            <a:off x="12719878" y="4192860"/>
            <a:ext cx="1526140" cy="2017425"/>
            <a:chOff x="0" y="0"/>
            <a:chExt cx="490479" cy="648371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0887531" y="4220419"/>
            <a:ext cx="1557589" cy="2058998"/>
            <a:chOff x="0" y="0"/>
            <a:chExt cx="490479" cy="648371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71" name="Freeform 71"/>
          <p:cNvSpPr/>
          <p:nvPr/>
        </p:nvSpPr>
        <p:spPr>
          <a:xfrm>
            <a:off x="11122610" y="4478844"/>
            <a:ext cx="1177842" cy="1510053"/>
          </a:xfrm>
          <a:custGeom>
            <a:avLst/>
            <a:gdLst/>
            <a:ahLst/>
            <a:cxnLst/>
            <a:rect l="l" t="t" r="r" b="b"/>
            <a:pathLst>
              <a:path w="1177842" h="1510053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72" name="Group 72"/>
          <p:cNvGrpSpPr/>
          <p:nvPr/>
        </p:nvGrpSpPr>
        <p:grpSpPr>
          <a:xfrm>
            <a:off x="10889023" y="4204372"/>
            <a:ext cx="1557589" cy="2058998"/>
            <a:chOff x="0" y="0"/>
            <a:chExt cx="490479" cy="648371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4611621" y="4018437"/>
            <a:ext cx="3120332" cy="2781300"/>
            <a:chOff x="0" y="0"/>
            <a:chExt cx="1030259" cy="918319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030259" cy="918319"/>
            </a:xfrm>
            <a:custGeom>
              <a:avLst/>
              <a:gdLst/>
              <a:ahLst/>
              <a:cxnLst/>
              <a:rect l="l" t="t" r="r" b="b"/>
              <a:pathLst>
                <a:path w="1030259" h="918319">
                  <a:moveTo>
                    <a:pt x="0" y="0"/>
                  </a:moveTo>
                  <a:lnTo>
                    <a:pt x="1030259" y="0"/>
                  </a:lnTo>
                  <a:lnTo>
                    <a:pt x="1030259" y="918319"/>
                  </a:lnTo>
                  <a:lnTo>
                    <a:pt x="0" y="9183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0" y="-28575"/>
              <a:ext cx="1030259" cy="946894"/>
            </a:xfrm>
            <a:prstGeom prst="rect">
              <a:avLst/>
            </a:prstGeom>
          </p:spPr>
          <p:txBody>
            <a:bodyPr lIns="40522" tIns="40522" rIns="40522" bIns="405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4665118" y="4079673"/>
            <a:ext cx="3008562" cy="2673473"/>
            <a:chOff x="0" y="0"/>
            <a:chExt cx="993355" cy="882717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993355" cy="882717"/>
            </a:xfrm>
            <a:custGeom>
              <a:avLst/>
              <a:gdLst/>
              <a:ahLst/>
              <a:cxnLst/>
              <a:rect l="l" t="t" r="r" b="b"/>
              <a:pathLst>
                <a:path w="993355" h="882717">
                  <a:moveTo>
                    <a:pt x="0" y="0"/>
                  </a:moveTo>
                  <a:lnTo>
                    <a:pt x="993355" y="0"/>
                  </a:lnTo>
                  <a:lnTo>
                    <a:pt x="993355" y="882717"/>
                  </a:lnTo>
                  <a:lnTo>
                    <a:pt x="0" y="8827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28575"/>
              <a:ext cx="993355" cy="911292"/>
            </a:xfrm>
            <a:prstGeom prst="rect">
              <a:avLst/>
            </a:prstGeom>
          </p:spPr>
          <p:txBody>
            <a:bodyPr lIns="40522" tIns="40522" rIns="40522" bIns="405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4764589" y="3301007"/>
            <a:ext cx="737890" cy="407670"/>
            <a:chOff x="0" y="0"/>
            <a:chExt cx="194341" cy="10737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194341" cy="107370"/>
            </a:xfrm>
            <a:custGeom>
              <a:avLst/>
              <a:gdLst/>
              <a:ahLst/>
              <a:cxnLst/>
              <a:rect l="l" t="t" r="r" b="b"/>
              <a:pathLst>
                <a:path w="194341" h="107370">
                  <a:moveTo>
                    <a:pt x="53685" y="0"/>
                  </a:moveTo>
                  <a:lnTo>
                    <a:pt x="140656" y="0"/>
                  </a:lnTo>
                  <a:cubicBezTo>
                    <a:pt x="154894" y="0"/>
                    <a:pt x="168549" y="5656"/>
                    <a:pt x="178617" y="15724"/>
                  </a:cubicBezTo>
                  <a:cubicBezTo>
                    <a:pt x="188685" y="25792"/>
                    <a:pt x="194341" y="39447"/>
                    <a:pt x="194341" y="53685"/>
                  </a:cubicBezTo>
                  <a:lnTo>
                    <a:pt x="194341" y="53685"/>
                  </a:lnTo>
                  <a:cubicBezTo>
                    <a:pt x="194341" y="67923"/>
                    <a:pt x="188685" y="81578"/>
                    <a:pt x="178617" y="91646"/>
                  </a:cubicBezTo>
                  <a:cubicBezTo>
                    <a:pt x="168549" y="101714"/>
                    <a:pt x="154894" y="107370"/>
                    <a:pt x="140656" y="107370"/>
                  </a:cubicBezTo>
                  <a:lnTo>
                    <a:pt x="53685" y="107370"/>
                  </a:lnTo>
                  <a:cubicBezTo>
                    <a:pt x="39447" y="107370"/>
                    <a:pt x="25792" y="101714"/>
                    <a:pt x="15724" y="91646"/>
                  </a:cubicBezTo>
                  <a:cubicBezTo>
                    <a:pt x="5656" y="81578"/>
                    <a:pt x="0" y="67923"/>
                    <a:pt x="0" y="53685"/>
                  </a:cubicBezTo>
                  <a:lnTo>
                    <a:pt x="0" y="53685"/>
                  </a:lnTo>
                  <a:cubicBezTo>
                    <a:pt x="0" y="39447"/>
                    <a:pt x="5656" y="25792"/>
                    <a:pt x="15724" y="15724"/>
                  </a:cubicBezTo>
                  <a:cubicBezTo>
                    <a:pt x="25792" y="5656"/>
                    <a:pt x="39447" y="0"/>
                    <a:pt x="5368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83" name="TextBox 83"/>
            <p:cNvSpPr txBox="1"/>
            <p:nvPr/>
          </p:nvSpPr>
          <p:spPr>
            <a:xfrm>
              <a:off x="0" y="-28575"/>
              <a:ext cx="194341" cy="13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1071521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071521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071521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2006360" y="3083477"/>
            <a:ext cx="12952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5489771" y="3083477"/>
            <a:ext cx="8634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4873835" y="5730685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4787684" y="5102194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284225" y="85357"/>
            <a:ext cx="1790856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擲骰前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718891" y="3623629"/>
            <a:ext cx="11418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4857382" y="3681456"/>
            <a:ext cx="147554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4811023" y="2763120"/>
            <a:ext cx="211288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player：林宗男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4854653" y="3253382"/>
            <a:ext cx="4852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sell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2676761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2676761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2676761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460572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460572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460572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6493745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6493745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6493745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1341556" y="6422292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13176686" y="6422292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11341556" y="940064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13176686" y="940064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4884104" y="938847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6719234" y="938847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4912162" y="4182319"/>
            <a:ext cx="2485018" cy="208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路障卡：放置在某格，阻擋下一位進入該格的玩家（包括自己）。​（擲骰前使用）</a:t>
            </a:r>
          </a:p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＃這邊顯示鼠標在的卡</a:t>
            </a:r>
          </a:p>
        </p:txBody>
      </p:sp>
      <p:sp>
        <p:nvSpPr>
          <p:cNvPr id="112" name="AutoShape 112"/>
          <p:cNvSpPr/>
          <p:nvPr/>
        </p:nvSpPr>
        <p:spPr>
          <a:xfrm>
            <a:off x="3060110" y="3951966"/>
            <a:ext cx="1058282" cy="5098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3" name="AutoShape 113"/>
          <p:cNvSpPr/>
          <p:nvPr/>
        </p:nvSpPr>
        <p:spPr>
          <a:xfrm flipH="1">
            <a:off x="4326147" y="3745185"/>
            <a:ext cx="227988" cy="4752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4" name="TextBox 114"/>
          <p:cNvSpPr txBox="1"/>
          <p:nvPr/>
        </p:nvSpPr>
        <p:spPr>
          <a:xfrm>
            <a:off x="4019868" y="4263671"/>
            <a:ext cx="238391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用你們原本的顏色和形狀就好</a:t>
            </a:r>
          </a:p>
        </p:txBody>
      </p:sp>
      <p:grpSp>
        <p:nvGrpSpPr>
          <p:cNvPr id="115" name="Group 115"/>
          <p:cNvGrpSpPr/>
          <p:nvPr/>
        </p:nvGrpSpPr>
        <p:grpSpPr>
          <a:xfrm>
            <a:off x="14473986" y="7075962"/>
            <a:ext cx="1624378" cy="2099084"/>
            <a:chOff x="0" y="0"/>
            <a:chExt cx="2165838" cy="2798779"/>
          </a:xfrm>
        </p:grpSpPr>
        <p:grpSp>
          <p:nvGrpSpPr>
            <p:cNvPr id="116" name="Group 116"/>
            <p:cNvGrpSpPr/>
            <p:nvPr/>
          </p:nvGrpSpPr>
          <p:grpSpPr>
            <a:xfrm>
              <a:off x="0" y="0"/>
              <a:ext cx="2165838" cy="2798779"/>
              <a:chOff x="0" y="0"/>
              <a:chExt cx="977222" cy="1262804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977222" cy="1262804"/>
              </a:xfrm>
              <a:custGeom>
                <a:avLst/>
                <a:gdLst/>
                <a:ahLst/>
                <a:cxnLst/>
                <a:rect l="l" t="t" r="r" b="b"/>
                <a:pathLst>
                  <a:path w="977222" h="1262804">
                    <a:moveTo>
                      <a:pt x="0" y="0"/>
                    </a:moveTo>
                    <a:lnTo>
                      <a:pt x="977222" y="0"/>
                    </a:lnTo>
                    <a:lnTo>
                      <a:pt x="977222" y="1262804"/>
                    </a:lnTo>
                    <a:lnTo>
                      <a:pt x="0" y="126280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8" name="TextBox 118"/>
              <p:cNvSpPr txBox="1"/>
              <p:nvPr/>
            </p:nvSpPr>
            <p:spPr>
              <a:xfrm>
                <a:off x="0" y="-28575"/>
                <a:ext cx="977222" cy="1291379"/>
              </a:xfrm>
              <a:prstGeom prst="rect">
                <a:avLst/>
              </a:prstGeom>
            </p:spPr>
            <p:txBody>
              <a:bodyPr lIns="62334" tIns="62334" rIns="62334" bIns="6233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9" name="Freeform 119"/>
            <p:cNvSpPr/>
            <p:nvPr/>
          </p:nvSpPr>
          <p:spPr>
            <a:xfrm>
              <a:off x="73300" y="58305"/>
              <a:ext cx="1999102" cy="2665470"/>
            </a:xfrm>
            <a:custGeom>
              <a:avLst/>
              <a:gdLst/>
              <a:ahLst/>
              <a:cxnLst/>
              <a:rect l="l" t="t" r="r" b="b"/>
              <a:pathLst>
                <a:path w="1999102" h="2665470">
                  <a:moveTo>
                    <a:pt x="0" y="0"/>
                  </a:moveTo>
                  <a:lnTo>
                    <a:pt x="1999102" y="0"/>
                  </a:lnTo>
                  <a:lnTo>
                    <a:pt x="1999102" y="2665469"/>
                  </a:lnTo>
                  <a:lnTo>
                    <a:pt x="0" y="2665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258383" y="355590"/>
            <a:ext cx="11990621" cy="9003866"/>
          </a:xfrm>
          <a:custGeom>
            <a:avLst/>
            <a:gdLst/>
            <a:ahLst/>
            <a:cxnLst/>
            <a:rect l="l" t="t" r="r" b="b"/>
            <a:pathLst>
              <a:path w="11990621" h="9003866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15380" y="2810745"/>
            <a:ext cx="7448076" cy="7258508"/>
            <a:chOff x="0" y="0"/>
            <a:chExt cx="1961633" cy="19117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1633" cy="1911706"/>
            </a:xfrm>
            <a:custGeom>
              <a:avLst/>
              <a:gdLst/>
              <a:ahLst/>
              <a:cxnLst/>
              <a:rect l="l" t="t" r="r" b="b"/>
              <a:pathLst>
                <a:path w="1961633" h="1911706">
                  <a:moveTo>
                    <a:pt x="0" y="0"/>
                  </a:moveTo>
                  <a:lnTo>
                    <a:pt x="1961633" y="0"/>
                  </a:lnTo>
                  <a:lnTo>
                    <a:pt x="1961633" y="1911706"/>
                  </a:lnTo>
                  <a:lnTo>
                    <a:pt x="0" y="19117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61633" cy="1940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0355424" cy="10287000"/>
            <a:chOff x="0" y="0"/>
            <a:chExt cx="272735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7355" cy="2709333"/>
            </a:xfrm>
            <a:custGeom>
              <a:avLst/>
              <a:gdLst/>
              <a:ahLst/>
              <a:cxnLst/>
              <a:rect l="l" t="t" r="r" b="b"/>
              <a:pathLst>
                <a:path w="2727355" h="2709333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8115300" cy="8229600"/>
            <a:chOff x="0" y="0"/>
            <a:chExt cx="2137363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2517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12315818" y="2237924"/>
            <a:ext cx="676351" cy="2338172"/>
            <a:chOff x="0" y="0"/>
            <a:chExt cx="178134" cy="6158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34" cy="615815"/>
            </a:xfrm>
            <a:custGeom>
              <a:avLst/>
              <a:gdLst/>
              <a:ahLst/>
              <a:cxnLst/>
              <a:rect l="l" t="t" r="r" b="b"/>
              <a:pathLst>
                <a:path w="178134" h="615815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5583329" y="2255176"/>
            <a:ext cx="676351" cy="2303668"/>
            <a:chOff x="0" y="0"/>
            <a:chExt cx="178134" cy="6067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134" cy="606727"/>
            </a:xfrm>
            <a:custGeom>
              <a:avLst/>
              <a:gdLst/>
              <a:ahLst/>
              <a:cxnLst/>
              <a:rect l="l" t="t" r="r" b="b"/>
              <a:pathLst>
                <a:path w="178134" h="606727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554135" y="4857523"/>
            <a:ext cx="3892406" cy="3934836"/>
            <a:chOff x="0" y="0"/>
            <a:chExt cx="1025161" cy="10363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54473" cy="865855"/>
            </a:xfrm>
            <a:custGeom>
              <a:avLst/>
              <a:gdLst/>
              <a:ahLst/>
              <a:cxnLst/>
              <a:rect l="l" t="t" r="r" b="b"/>
              <a:pathLst>
                <a:path w="1154473" h="865855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03008" y="2721928"/>
            <a:ext cx="2515384" cy="765168"/>
            <a:chOff x="0" y="0"/>
            <a:chExt cx="3353845" cy="102022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16681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233362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14517944" y="7115192"/>
            <a:ext cx="1636727" cy="2022495"/>
            <a:chOff x="0" y="0"/>
            <a:chExt cx="2182303" cy="269666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039966" cy="2696660"/>
              <a:chOff x="0" y="0"/>
              <a:chExt cx="490479" cy="648371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490479" cy="648371"/>
              </a:xfrm>
              <a:custGeom>
                <a:avLst/>
                <a:gdLst/>
                <a:ahLst/>
                <a:cxnLst/>
                <a:rect l="l" t="t" r="r" b="b"/>
                <a:pathLst>
                  <a:path w="490479" h="648371">
                    <a:moveTo>
                      <a:pt x="0" y="0"/>
                    </a:moveTo>
                    <a:lnTo>
                      <a:pt x="490479" y="0"/>
                    </a:lnTo>
                    <a:lnTo>
                      <a:pt x="490479" y="648371"/>
                    </a:lnTo>
                    <a:lnTo>
                      <a:pt x="0" y="648371"/>
                    </a:lnTo>
                    <a:close/>
                  </a:path>
                </a:pathLst>
              </a:custGeom>
              <a:solidFill>
                <a:srgbClr val="D5BFB5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28575"/>
                <a:ext cx="490479" cy="676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6" name="Freeform 36"/>
            <p:cNvSpPr/>
            <p:nvPr/>
          </p:nvSpPr>
          <p:spPr>
            <a:xfrm>
              <a:off x="145678" y="350311"/>
              <a:ext cx="2036624" cy="1984322"/>
            </a:xfrm>
            <a:custGeom>
              <a:avLst/>
              <a:gdLst/>
              <a:ahLst/>
              <a:cxnLst/>
              <a:rect l="l" t="t" r="r" b="b"/>
              <a:pathLst>
                <a:path w="2036624" h="1984322">
                  <a:moveTo>
                    <a:pt x="0" y="0"/>
                  </a:moveTo>
                  <a:lnTo>
                    <a:pt x="2036625" y="0"/>
                  </a:lnTo>
                  <a:lnTo>
                    <a:pt x="2036625" y="1984322"/>
                  </a:lnTo>
                  <a:lnTo>
                    <a:pt x="0" y="1984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12718416" y="7120261"/>
            <a:ext cx="1526140" cy="2017425"/>
            <a:chOff x="0" y="0"/>
            <a:chExt cx="490479" cy="64837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2948749" y="7373468"/>
            <a:ext cx="1154060" cy="1479565"/>
          </a:xfrm>
          <a:custGeom>
            <a:avLst/>
            <a:gdLst/>
            <a:ahLst/>
            <a:cxnLst/>
            <a:rect l="l" t="t" r="r" b="b"/>
            <a:pathLst>
              <a:path w="1154060" h="1479565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41" name="Group 41"/>
          <p:cNvGrpSpPr/>
          <p:nvPr/>
        </p:nvGrpSpPr>
        <p:grpSpPr>
          <a:xfrm>
            <a:off x="14539048" y="7132096"/>
            <a:ext cx="1526140" cy="2017425"/>
            <a:chOff x="0" y="0"/>
            <a:chExt cx="490479" cy="64837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887531" y="7132096"/>
            <a:ext cx="1557589" cy="2058998"/>
            <a:chOff x="0" y="0"/>
            <a:chExt cx="490479" cy="64837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>
            <a:off x="11122610" y="7390521"/>
            <a:ext cx="1177842" cy="1510053"/>
          </a:xfrm>
          <a:custGeom>
            <a:avLst/>
            <a:gdLst/>
            <a:ahLst/>
            <a:cxnLst/>
            <a:rect l="l" t="t" r="r" b="b"/>
            <a:pathLst>
              <a:path w="1177842" h="1510053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3388609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5244702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7100794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0669749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2653993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4539048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6427085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6" y="0"/>
                </a:lnTo>
                <a:lnTo>
                  <a:pt x="1754686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16293735" y="7104537"/>
            <a:ext cx="1636727" cy="2022495"/>
            <a:chOff x="0" y="0"/>
            <a:chExt cx="2182303" cy="2696660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2039966" cy="2696660"/>
              <a:chOff x="0" y="0"/>
              <a:chExt cx="490479" cy="648371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490479" cy="648371"/>
              </a:xfrm>
              <a:custGeom>
                <a:avLst/>
                <a:gdLst/>
                <a:ahLst/>
                <a:cxnLst/>
                <a:rect l="l" t="t" r="r" b="b"/>
                <a:pathLst>
                  <a:path w="490479" h="648371">
                    <a:moveTo>
                      <a:pt x="0" y="0"/>
                    </a:moveTo>
                    <a:lnTo>
                      <a:pt x="490479" y="0"/>
                    </a:lnTo>
                    <a:lnTo>
                      <a:pt x="490479" y="648371"/>
                    </a:lnTo>
                    <a:lnTo>
                      <a:pt x="0" y="648371"/>
                    </a:lnTo>
                    <a:close/>
                  </a:path>
                </a:pathLst>
              </a:custGeom>
              <a:solidFill>
                <a:srgbClr val="D5BFB5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28575"/>
                <a:ext cx="490479" cy="676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59" name="Freeform 59"/>
            <p:cNvSpPr/>
            <p:nvPr/>
          </p:nvSpPr>
          <p:spPr>
            <a:xfrm>
              <a:off x="145678" y="350311"/>
              <a:ext cx="2036624" cy="1984322"/>
            </a:xfrm>
            <a:custGeom>
              <a:avLst/>
              <a:gdLst/>
              <a:ahLst/>
              <a:cxnLst/>
              <a:rect l="l" t="t" r="r" b="b"/>
              <a:pathLst>
                <a:path w="2036624" h="1984322">
                  <a:moveTo>
                    <a:pt x="0" y="0"/>
                  </a:moveTo>
                  <a:lnTo>
                    <a:pt x="2036625" y="0"/>
                  </a:lnTo>
                  <a:lnTo>
                    <a:pt x="2036625" y="1984322"/>
                  </a:lnTo>
                  <a:lnTo>
                    <a:pt x="0" y="1984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0" name="Group 60"/>
          <p:cNvGrpSpPr/>
          <p:nvPr/>
        </p:nvGrpSpPr>
        <p:grpSpPr>
          <a:xfrm>
            <a:off x="12718416" y="4208584"/>
            <a:ext cx="1526140" cy="2017425"/>
            <a:chOff x="0" y="0"/>
            <a:chExt cx="490479" cy="64837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3" name="Freeform 63"/>
          <p:cNvSpPr/>
          <p:nvPr/>
        </p:nvSpPr>
        <p:spPr>
          <a:xfrm>
            <a:off x="12948749" y="4461791"/>
            <a:ext cx="1154060" cy="1479565"/>
          </a:xfrm>
          <a:custGeom>
            <a:avLst/>
            <a:gdLst/>
            <a:ahLst/>
            <a:cxnLst/>
            <a:rect l="l" t="t" r="r" b="b"/>
            <a:pathLst>
              <a:path w="1154060" h="1479565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64" name="Group 64"/>
          <p:cNvGrpSpPr/>
          <p:nvPr/>
        </p:nvGrpSpPr>
        <p:grpSpPr>
          <a:xfrm>
            <a:off x="16310268" y="7075962"/>
            <a:ext cx="1526140" cy="2017425"/>
            <a:chOff x="0" y="0"/>
            <a:chExt cx="490479" cy="648371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0887531" y="4220419"/>
            <a:ext cx="1557589" cy="2058998"/>
            <a:chOff x="0" y="0"/>
            <a:chExt cx="490479" cy="648371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70" name="Freeform 70"/>
          <p:cNvSpPr/>
          <p:nvPr/>
        </p:nvSpPr>
        <p:spPr>
          <a:xfrm>
            <a:off x="11122610" y="4478844"/>
            <a:ext cx="1177842" cy="1510053"/>
          </a:xfrm>
          <a:custGeom>
            <a:avLst/>
            <a:gdLst/>
            <a:ahLst/>
            <a:cxnLst/>
            <a:rect l="l" t="t" r="r" b="b"/>
            <a:pathLst>
              <a:path w="1177842" h="1510053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71" name="Group 71"/>
          <p:cNvGrpSpPr/>
          <p:nvPr/>
        </p:nvGrpSpPr>
        <p:grpSpPr>
          <a:xfrm>
            <a:off x="14611621" y="4018437"/>
            <a:ext cx="3120332" cy="2781300"/>
            <a:chOff x="0" y="0"/>
            <a:chExt cx="1030259" cy="918319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030259" cy="918319"/>
            </a:xfrm>
            <a:custGeom>
              <a:avLst/>
              <a:gdLst/>
              <a:ahLst/>
              <a:cxnLst/>
              <a:rect l="l" t="t" r="r" b="b"/>
              <a:pathLst>
                <a:path w="1030259" h="918319">
                  <a:moveTo>
                    <a:pt x="0" y="0"/>
                  </a:moveTo>
                  <a:lnTo>
                    <a:pt x="1030259" y="0"/>
                  </a:lnTo>
                  <a:lnTo>
                    <a:pt x="1030259" y="918319"/>
                  </a:lnTo>
                  <a:lnTo>
                    <a:pt x="0" y="9183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28575"/>
              <a:ext cx="1030259" cy="946894"/>
            </a:xfrm>
            <a:prstGeom prst="rect">
              <a:avLst/>
            </a:prstGeom>
          </p:spPr>
          <p:txBody>
            <a:bodyPr lIns="40522" tIns="40522" rIns="40522" bIns="405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4665118" y="4079673"/>
            <a:ext cx="3008562" cy="2673473"/>
            <a:chOff x="0" y="0"/>
            <a:chExt cx="993355" cy="882717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993355" cy="882717"/>
            </a:xfrm>
            <a:custGeom>
              <a:avLst/>
              <a:gdLst/>
              <a:ahLst/>
              <a:cxnLst/>
              <a:rect l="l" t="t" r="r" b="b"/>
              <a:pathLst>
                <a:path w="993355" h="882717">
                  <a:moveTo>
                    <a:pt x="0" y="0"/>
                  </a:moveTo>
                  <a:lnTo>
                    <a:pt x="993355" y="0"/>
                  </a:lnTo>
                  <a:lnTo>
                    <a:pt x="993355" y="882717"/>
                  </a:lnTo>
                  <a:lnTo>
                    <a:pt x="0" y="8827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28575"/>
              <a:ext cx="993355" cy="911292"/>
            </a:xfrm>
            <a:prstGeom prst="rect">
              <a:avLst/>
            </a:prstGeom>
          </p:spPr>
          <p:txBody>
            <a:bodyPr lIns="40522" tIns="40522" rIns="40522" bIns="405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7" name="TextBox 77"/>
          <p:cNvSpPr txBox="1"/>
          <p:nvPr/>
        </p:nvSpPr>
        <p:spPr>
          <a:xfrm>
            <a:off x="1071521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071521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071521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2006360" y="3083477"/>
            <a:ext cx="12952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5489771" y="3083477"/>
            <a:ext cx="8634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4873835" y="5730685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4787684" y="5102194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5887453" y="7989914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284253" y="85357"/>
            <a:ext cx="1790801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擲骰後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718891" y="3623629"/>
            <a:ext cx="11418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4753873" y="3578460"/>
            <a:ext cx="147554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4753873" y="2763120"/>
            <a:ext cx="211288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player：林宗男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4759403" y="3170790"/>
            <a:ext cx="4852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sell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2676761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2676761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2676761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460572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460572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460572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6493745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6493745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6493745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1341556" y="6422292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3176686" y="6422292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1341556" y="940064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3176686" y="940064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4884104" y="938847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6719234" y="938847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4912162" y="4182319"/>
            <a:ext cx="2485018" cy="208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路障卡：放置在某格，阻擋下一位進入該格的玩家（包括自己）。​（擲骰前使用）</a:t>
            </a:r>
          </a:p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＃這邊顯示鼠標在的卡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258383" y="355590"/>
            <a:ext cx="11990621" cy="9003866"/>
          </a:xfrm>
          <a:custGeom>
            <a:avLst/>
            <a:gdLst/>
            <a:ahLst/>
            <a:cxnLst/>
            <a:rect l="l" t="t" r="r" b="b"/>
            <a:pathLst>
              <a:path w="11990621" h="9003866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15380" y="2810745"/>
            <a:ext cx="7448076" cy="7258508"/>
            <a:chOff x="0" y="0"/>
            <a:chExt cx="1961633" cy="19117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1633" cy="1911706"/>
            </a:xfrm>
            <a:custGeom>
              <a:avLst/>
              <a:gdLst/>
              <a:ahLst/>
              <a:cxnLst/>
              <a:rect l="l" t="t" r="r" b="b"/>
              <a:pathLst>
                <a:path w="1961633" h="1911706">
                  <a:moveTo>
                    <a:pt x="0" y="0"/>
                  </a:moveTo>
                  <a:lnTo>
                    <a:pt x="1961633" y="0"/>
                  </a:lnTo>
                  <a:lnTo>
                    <a:pt x="1961633" y="1911706"/>
                  </a:lnTo>
                  <a:lnTo>
                    <a:pt x="0" y="19117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61633" cy="1940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0355424" cy="10287000"/>
            <a:chOff x="0" y="0"/>
            <a:chExt cx="272735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7355" cy="2709333"/>
            </a:xfrm>
            <a:custGeom>
              <a:avLst/>
              <a:gdLst/>
              <a:ahLst/>
              <a:cxnLst/>
              <a:rect l="l" t="t" r="r" b="b"/>
              <a:pathLst>
                <a:path w="2727355" h="2709333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8115300" cy="8229600"/>
            <a:chOff x="0" y="0"/>
            <a:chExt cx="2137363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2517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12315818" y="2237924"/>
            <a:ext cx="676351" cy="2338172"/>
            <a:chOff x="0" y="0"/>
            <a:chExt cx="178134" cy="6158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34" cy="615815"/>
            </a:xfrm>
            <a:custGeom>
              <a:avLst/>
              <a:gdLst/>
              <a:ahLst/>
              <a:cxnLst/>
              <a:rect l="l" t="t" r="r" b="b"/>
              <a:pathLst>
                <a:path w="178134" h="615815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5583329" y="2255176"/>
            <a:ext cx="676351" cy="2303668"/>
            <a:chOff x="0" y="0"/>
            <a:chExt cx="178134" cy="6067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134" cy="606727"/>
            </a:xfrm>
            <a:custGeom>
              <a:avLst/>
              <a:gdLst/>
              <a:ahLst/>
              <a:cxnLst/>
              <a:rect l="l" t="t" r="r" b="b"/>
              <a:pathLst>
                <a:path w="178134" h="606727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554135" y="4857523"/>
            <a:ext cx="3892406" cy="3934836"/>
            <a:chOff x="0" y="0"/>
            <a:chExt cx="1025161" cy="10363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54473" cy="865855"/>
            </a:xfrm>
            <a:custGeom>
              <a:avLst/>
              <a:gdLst/>
              <a:ahLst/>
              <a:cxnLst/>
              <a:rect l="l" t="t" r="r" b="b"/>
              <a:pathLst>
                <a:path w="1154473" h="865855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03008" y="2721928"/>
            <a:ext cx="2515384" cy="765168"/>
            <a:chOff x="0" y="0"/>
            <a:chExt cx="3353845" cy="102022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16681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233362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3388609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5244702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7100794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0669749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2653993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539048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6427085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6" y="0"/>
                </a:lnTo>
                <a:lnTo>
                  <a:pt x="1754686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11021507" y="4018437"/>
            <a:ext cx="6710446" cy="2232157"/>
            <a:chOff x="0" y="0"/>
            <a:chExt cx="8947262" cy="2976209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8947262" cy="2976209"/>
              <a:chOff x="0" y="0"/>
              <a:chExt cx="2215629" cy="73700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2215629" cy="737005"/>
              </a:xfrm>
              <a:custGeom>
                <a:avLst/>
                <a:gdLst/>
                <a:ahLst/>
                <a:cxnLst/>
                <a:rect l="l" t="t" r="r" b="b"/>
                <a:pathLst>
                  <a:path w="2215629" h="737005">
                    <a:moveTo>
                      <a:pt x="0" y="0"/>
                    </a:moveTo>
                    <a:lnTo>
                      <a:pt x="2215629" y="0"/>
                    </a:lnTo>
                    <a:lnTo>
                      <a:pt x="2215629" y="737005"/>
                    </a:lnTo>
                    <a:lnTo>
                      <a:pt x="0" y="7370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28575"/>
                <a:ext cx="2215629" cy="765580"/>
              </a:xfrm>
              <a:prstGeom prst="rect">
                <a:avLst/>
              </a:prstGeom>
            </p:spPr>
            <p:txBody>
              <a:bodyPr lIns="40522" tIns="40522" rIns="40522" bIns="4052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169988" y="65527"/>
              <a:ext cx="8610495" cy="2860826"/>
              <a:chOff x="0" y="0"/>
              <a:chExt cx="2132234" cy="708432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2132234" cy="708432"/>
              </a:xfrm>
              <a:custGeom>
                <a:avLst/>
                <a:gdLst/>
                <a:ahLst/>
                <a:cxnLst/>
                <a:rect l="l" t="t" r="r" b="b"/>
                <a:pathLst>
                  <a:path w="2132234" h="708432">
                    <a:moveTo>
                      <a:pt x="0" y="0"/>
                    </a:moveTo>
                    <a:lnTo>
                      <a:pt x="2132234" y="0"/>
                    </a:lnTo>
                    <a:lnTo>
                      <a:pt x="2132234" y="708432"/>
                    </a:lnTo>
                    <a:lnTo>
                      <a:pt x="0" y="70843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28575"/>
                <a:ext cx="2132234" cy="737007"/>
              </a:xfrm>
              <a:prstGeom prst="rect">
                <a:avLst/>
              </a:prstGeom>
            </p:spPr>
            <p:txBody>
              <a:bodyPr lIns="40522" tIns="40522" rIns="40522" bIns="4052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6" name="Group 46"/>
          <p:cNvGrpSpPr/>
          <p:nvPr/>
        </p:nvGrpSpPr>
        <p:grpSpPr>
          <a:xfrm>
            <a:off x="11969115" y="4302442"/>
            <a:ext cx="5313045" cy="1529715"/>
            <a:chOff x="0" y="0"/>
            <a:chExt cx="7084060" cy="2039620"/>
          </a:xfrm>
        </p:grpSpPr>
        <p:sp>
          <p:nvSpPr>
            <p:cNvPr id="47" name="Freeform 47"/>
            <p:cNvSpPr/>
            <p:nvPr/>
          </p:nvSpPr>
          <p:spPr>
            <a:xfrm>
              <a:off x="49530" y="49530"/>
              <a:ext cx="6985000" cy="1951990"/>
            </a:xfrm>
            <a:custGeom>
              <a:avLst/>
              <a:gdLst/>
              <a:ahLst/>
              <a:cxnLst/>
              <a:rect l="l" t="t" r="r" b="b"/>
              <a:pathLst>
                <a:path w="6985000" h="1951990">
                  <a:moveTo>
                    <a:pt x="19050" y="1720850"/>
                  </a:moveTo>
                  <a:cubicBezTo>
                    <a:pt x="339090" y="1376680"/>
                    <a:pt x="530860" y="1283970"/>
                    <a:pt x="652780" y="1216660"/>
                  </a:cubicBezTo>
                  <a:cubicBezTo>
                    <a:pt x="742950" y="1165860"/>
                    <a:pt x="803910" y="1143000"/>
                    <a:pt x="891540" y="1092200"/>
                  </a:cubicBezTo>
                  <a:cubicBezTo>
                    <a:pt x="1004570" y="1027430"/>
                    <a:pt x="1192530" y="910590"/>
                    <a:pt x="1267460" y="850900"/>
                  </a:cubicBezTo>
                  <a:cubicBezTo>
                    <a:pt x="1304290" y="821690"/>
                    <a:pt x="1314450" y="808990"/>
                    <a:pt x="1342390" y="777240"/>
                  </a:cubicBezTo>
                  <a:cubicBezTo>
                    <a:pt x="1388110" y="726440"/>
                    <a:pt x="1449070" y="600710"/>
                    <a:pt x="1503680" y="565150"/>
                  </a:cubicBezTo>
                  <a:cubicBezTo>
                    <a:pt x="1539240" y="542290"/>
                    <a:pt x="1579880" y="532130"/>
                    <a:pt x="1612900" y="541020"/>
                  </a:cubicBezTo>
                  <a:cubicBezTo>
                    <a:pt x="1648460" y="551180"/>
                    <a:pt x="1672590" y="588010"/>
                    <a:pt x="1704340" y="631190"/>
                  </a:cubicBezTo>
                  <a:cubicBezTo>
                    <a:pt x="1762760" y="707390"/>
                    <a:pt x="1840230" y="867410"/>
                    <a:pt x="1897380" y="982980"/>
                  </a:cubicBezTo>
                  <a:cubicBezTo>
                    <a:pt x="1951990" y="1092200"/>
                    <a:pt x="1986280" y="1195070"/>
                    <a:pt x="2043430" y="1305560"/>
                  </a:cubicBezTo>
                  <a:cubicBezTo>
                    <a:pt x="2105660" y="1428750"/>
                    <a:pt x="2223770" y="1691640"/>
                    <a:pt x="2260600" y="1686560"/>
                  </a:cubicBezTo>
                  <a:cubicBezTo>
                    <a:pt x="2280920" y="1682750"/>
                    <a:pt x="2272030" y="1597660"/>
                    <a:pt x="2287270" y="1555750"/>
                  </a:cubicBezTo>
                  <a:cubicBezTo>
                    <a:pt x="2303780" y="1511300"/>
                    <a:pt x="2326640" y="1475740"/>
                    <a:pt x="2360930" y="1424940"/>
                  </a:cubicBezTo>
                  <a:cubicBezTo>
                    <a:pt x="2416810" y="1343660"/>
                    <a:pt x="2553970" y="1200150"/>
                    <a:pt x="2606040" y="1126490"/>
                  </a:cubicBezTo>
                  <a:cubicBezTo>
                    <a:pt x="2633980" y="1085850"/>
                    <a:pt x="2641600" y="1061720"/>
                    <a:pt x="2664460" y="1027430"/>
                  </a:cubicBezTo>
                  <a:cubicBezTo>
                    <a:pt x="2693670" y="986790"/>
                    <a:pt x="2725420" y="947420"/>
                    <a:pt x="2769870" y="899160"/>
                  </a:cubicBezTo>
                  <a:cubicBezTo>
                    <a:pt x="2835910" y="825500"/>
                    <a:pt x="2961640" y="674370"/>
                    <a:pt x="3030220" y="636270"/>
                  </a:cubicBezTo>
                  <a:cubicBezTo>
                    <a:pt x="3065780" y="617220"/>
                    <a:pt x="3092450" y="613410"/>
                    <a:pt x="3121660" y="615950"/>
                  </a:cubicBezTo>
                  <a:cubicBezTo>
                    <a:pt x="3149600" y="618490"/>
                    <a:pt x="3175000" y="632460"/>
                    <a:pt x="3200400" y="652780"/>
                  </a:cubicBezTo>
                  <a:cubicBezTo>
                    <a:pt x="3234690" y="679450"/>
                    <a:pt x="3265170" y="728980"/>
                    <a:pt x="3296920" y="777240"/>
                  </a:cubicBezTo>
                  <a:cubicBezTo>
                    <a:pt x="3335020" y="835660"/>
                    <a:pt x="3375660" y="911860"/>
                    <a:pt x="3409950" y="985520"/>
                  </a:cubicBezTo>
                  <a:cubicBezTo>
                    <a:pt x="3445510" y="1060450"/>
                    <a:pt x="3469640" y="1141730"/>
                    <a:pt x="3505200" y="1224280"/>
                  </a:cubicBezTo>
                  <a:cubicBezTo>
                    <a:pt x="3545840" y="1315720"/>
                    <a:pt x="3602990" y="1503680"/>
                    <a:pt x="3644900" y="1511300"/>
                  </a:cubicBezTo>
                  <a:cubicBezTo>
                    <a:pt x="3666490" y="1515110"/>
                    <a:pt x="3675380" y="1473200"/>
                    <a:pt x="3705860" y="1450340"/>
                  </a:cubicBezTo>
                  <a:cubicBezTo>
                    <a:pt x="3764280" y="1405890"/>
                    <a:pt x="3890010" y="1351280"/>
                    <a:pt x="3990340" y="1287780"/>
                  </a:cubicBezTo>
                  <a:cubicBezTo>
                    <a:pt x="4110990" y="1210310"/>
                    <a:pt x="4254500" y="1115060"/>
                    <a:pt x="4375150" y="1014730"/>
                  </a:cubicBezTo>
                  <a:cubicBezTo>
                    <a:pt x="4495800" y="913130"/>
                    <a:pt x="4616450" y="737870"/>
                    <a:pt x="4714240" y="683260"/>
                  </a:cubicBezTo>
                  <a:cubicBezTo>
                    <a:pt x="4771390" y="651510"/>
                    <a:pt x="4831080" y="629920"/>
                    <a:pt x="4870450" y="645160"/>
                  </a:cubicBezTo>
                  <a:cubicBezTo>
                    <a:pt x="4907280" y="657860"/>
                    <a:pt x="4922520" y="697230"/>
                    <a:pt x="4949190" y="758190"/>
                  </a:cubicBezTo>
                  <a:cubicBezTo>
                    <a:pt x="5022850" y="925830"/>
                    <a:pt x="5149850" y="1785620"/>
                    <a:pt x="5184140" y="1785620"/>
                  </a:cubicBezTo>
                  <a:cubicBezTo>
                    <a:pt x="5195570" y="1785620"/>
                    <a:pt x="5186680" y="1725930"/>
                    <a:pt x="5204460" y="1689100"/>
                  </a:cubicBezTo>
                  <a:cubicBezTo>
                    <a:pt x="5234940" y="1624330"/>
                    <a:pt x="5320030" y="1534160"/>
                    <a:pt x="5396230" y="1451610"/>
                  </a:cubicBezTo>
                  <a:cubicBezTo>
                    <a:pt x="5491480" y="1350010"/>
                    <a:pt x="5629910" y="1239520"/>
                    <a:pt x="5739130" y="1132840"/>
                  </a:cubicBezTo>
                  <a:cubicBezTo>
                    <a:pt x="5842000" y="1031240"/>
                    <a:pt x="5923280" y="929640"/>
                    <a:pt x="6032500" y="828040"/>
                  </a:cubicBezTo>
                  <a:cubicBezTo>
                    <a:pt x="6156960" y="711200"/>
                    <a:pt x="6329680" y="600710"/>
                    <a:pt x="6451600" y="473710"/>
                  </a:cubicBezTo>
                  <a:cubicBezTo>
                    <a:pt x="6563360" y="355600"/>
                    <a:pt x="6670040" y="170180"/>
                    <a:pt x="6739890" y="97790"/>
                  </a:cubicBezTo>
                  <a:cubicBezTo>
                    <a:pt x="6772910" y="64770"/>
                    <a:pt x="6791960" y="49530"/>
                    <a:pt x="6821170" y="33020"/>
                  </a:cubicBezTo>
                  <a:cubicBezTo>
                    <a:pt x="6846570" y="17780"/>
                    <a:pt x="6878320" y="1270"/>
                    <a:pt x="6902450" y="1270"/>
                  </a:cubicBezTo>
                  <a:cubicBezTo>
                    <a:pt x="6920230" y="0"/>
                    <a:pt x="6938010" y="7620"/>
                    <a:pt x="6950710" y="17780"/>
                  </a:cubicBezTo>
                  <a:cubicBezTo>
                    <a:pt x="6964680" y="27940"/>
                    <a:pt x="6977380" y="43180"/>
                    <a:pt x="6979920" y="59690"/>
                  </a:cubicBezTo>
                  <a:cubicBezTo>
                    <a:pt x="6983730" y="81280"/>
                    <a:pt x="6976110" y="116840"/>
                    <a:pt x="6963410" y="134620"/>
                  </a:cubicBezTo>
                  <a:cubicBezTo>
                    <a:pt x="6953250" y="148590"/>
                    <a:pt x="6936740" y="157480"/>
                    <a:pt x="6918960" y="160020"/>
                  </a:cubicBezTo>
                  <a:cubicBezTo>
                    <a:pt x="6898640" y="162560"/>
                    <a:pt x="6861810" y="154940"/>
                    <a:pt x="6846570" y="139700"/>
                  </a:cubicBezTo>
                  <a:cubicBezTo>
                    <a:pt x="6830060" y="124460"/>
                    <a:pt x="6821170" y="88900"/>
                    <a:pt x="6822440" y="68580"/>
                  </a:cubicBezTo>
                  <a:cubicBezTo>
                    <a:pt x="6823710" y="50800"/>
                    <a:pt x="6835140" y="34290"/>
                    <a:pt x="6846570" y="22860"/>
                  </a:cubicBezTo>
                  <a:cubicBezTo>
                    <a:pt x="6859270" y="11430"/>
                    <a:pt x="6877050" y="2540"/>
                    <a:pt x="6893560" y="1270"/>
                  </a:cubicBezTo>
                  <a:cubicBezTo>
                    <a:pt x="6910070" y="0"/>
                    <a:pt x="6930390" y="2540"/>
                    <a:pt x="6944360" y="12700"/>
                  </a:cubicBezTo>
                  <a:cubicBezTo>
                    <a:pt x="6960870" y="25400"/>
                    <a:pt x="6979920" y="57150"/>
                    <a:pt x="6982460" y="77470"/>
                  </a:cubicBezTo>
                  <a:cubicBezTo>
                    <a:pt x="6985000" y="95250"/>
                    <a:pt x="6981190" y="110490"/>
                    <a:pt x="6968490" y="127000"/>
                  </a:cubicBezTo>
                  <a:cubicBezTo>
                    <a:pt x="6946900" y="157480"/>
                    <a:pt x="6874510" y="177800"/>
                    <a:pt x="6832600" y="219710"/>
                  </a:cubicBezTo>
                  <a:cubicBezTo>
                    <a:pt x="6780530" y="271780"/>
                    <a:pt x="6744970" y="363220"/>
                    <a:pt x="6690360" y="430530"/>
                  </a:cubicBezTo>
                  <a:cubicBezTo>
                    <a:pt x="6634480" y="500380"/>
                    <a:pt x="6582410" y="556260"/>
                    <a:pt x="6502400" y="632460"/>
                  </a:cubicBezTo>
                  <a:cubicBezTo>
                    <a:pt x="6380480" y="749300"/>
                    <a:pt x="6135370" y="929640"/>
                    <a:pt x="6015990" y="1045210"/>
                  </a:cubicBezTo>
                  <a:cubicBezTo>
                    <a:pt x="5938520" y="1121410"/>
                    <a:pt x="5902960" y="1176020"/>
                    <a:pt x="5835650" y="1245870"/>
                  </a:cubicBezTo>
                  <a:cubicBezTo>
                    <a:pt x="5758180" y="1325880"/>
                    <a:pt x="5642610" y="1430020"/>
                    <a:pt x="5575300" y="1496060"/>
                  </a:cubicBezTo>
                  <a:cubicBezTo>
                    <a:pt x="5532120" y="1539240"/>
                    <a:pt x="5511800" y="1557020"/>
                    <a:pt x="5469890" y="1604010"/>
                  </a:cubicBezTo>
                  <a:cubicBezTo>
                    <a:pt x="5400040" y="1684020"/>
                    <a:pt x="5280660" y="1915160"/>
                    <a:pt x="5198110" y="1939290"/>
                  </a:cubicBezTo>
                  <a:cubicBezTo>
                    <a:pt x="5152390" y="1951990"/>
                    <a:pt x="5093970" y="1921510"/>
                    <a:pt x="5067300" y="1894840"/>
                  </a:cubicBezTo>
                  <a:cubicBezTo>
                    <a:pt x="5044440" y="1873250"/>
                    <a:pt x="5044440" y="1844040"/>
                    <a:pt x="5034280" y="1805940"/>
                  </a:cubicBezTo>
                  <a:cubicBezTo>
                    <a:pt x="5015230" y="1739900"/>
                    <a:pt x="5002530" y="1640840"/>
                    <a:pt x="4978400" y="1532890"/>
                  </a:cubicBezTo>
                  <a:cubicBezTo>
                    <a:pt x="4941570" y="1375410"/>
                    <a:pt x="4852670" y="1057910"/>
                    <a:pt x="4829810" y="952500"/>
                  </a:cubicBezTo>
                  <a:cubicBezTo>
                    <a:pt x="4820920" y="913130"/>
                    <a:pt x="4815840" y="899160"/>
                    <a:pt x="4814570" y="871220"/>
                  </a:cubicBezTo>
                  <a:cubicBezTo>
                    <a:pt x="4813300" y="845820"/>
                    <a:pt x="4833620" y="800100"/>
                    <a:pt x="4822190" y="793750"/>
                  </a:cubicBezTo>
                  <a:cubicBezTo>
                    <a:pt x="4792980" y="779780"/>
                    <a:pt x="4580890" y="1033780"/>
                    <a:pt x="4461510" y="1132840"/>
                  </a:cubicBezTo>
                  <a:cubicBezTo>
                    <a:pt x="4356100" y="1220470"/>
                    <a:pt x="4264660" y="1286510"/>
                    <a:pt x="4149090" y="1365250"/>
                  </a:cubicBezTo>
                  <a:cubicBezTo>
                    <a:pt x="4010660" y="1459230"/>
                    <a:pt x="3793490" y="1628140"/>
                    <a:pt x="3686810" y="1656080"/>
                  </a:cubicBezTo>
                  <a:cubicBezTo>
                    <a:pt x="3637280" y="1668780"/>
                    <a:pt x="3600450" y="1663700"/>
                    <a:pt x="3568700" y="1649730"/>
                  </a:cubicBezTo>
                  <a:cubicBezTo>
                    <a:pt x="3540760" y="1635760"/>
                    <a:pt x="3529330" y="1616710"/>
                    <a:pt x="3505200" y="1579880"/>
                  </a:cubicBezTo>
                  <a:cubicBezTo>
                    <a:pt x="3446780" y="1489710"/>
                    <a:pt x="3350260" y="1209040"/>
                    <a:pt x="3274060" y="1064260"/>
                  </a:cubicBezTo>
                  <a:cubicBezTo>
                    <a:pt x="3216910" y="953770"/>
                    <a:pt x="3169920" y="786130"/>
                    <a:pt x="3103880" y="778510"/>
                  </a:cubicBezTo>
                  <a:cubicBezTo>
                    <a:pt x="3041650" y="770890"/>
                    <a:pt x="2955290" y="919480"/>
                    <a:pt x="2891790" y="995680"/>
                  </a:cubicBezTo>
                  <a:cubicBezTo>
                    <a:pt x="2830830" y="1069340"/>
                    <a:pt x="2782570" y="1155700"/>
                    <a:pt x="2727960" y="1225550"/>
                  </a:cubicBezTo>
                  <a:cubicBezTo>
                    <a:pt x="2680970" y="1286510"/>
                    <a:pt x="2632710" y="1332230"/>
                    <a:pt x="2586990" y="1391920"/>
                  </a:cubicBezTo>
                  <a:cubicBezTo>
                    <a:pt x="2537460" y="1455420"/>
                    <a:pt x="2470150" y="1537970"/>
                    <a:pt x="2444750" y="1597660"/>
                  </a:cubicBezTo>
                  <a:cubicBezTo>
                    <a:pt x="2428240" y="1635760"/>
                    <a:pt x="2434590" y="1664970"/>
                    <a:pt x="2423160" y="1699260"/>
                  </a:cubicBezTo>
                  <a:cubicBezTo>
                    <a:pt x="2410460" y="1736090"/>
                    <a:pt x="2392680" y="1781810"/>
                    <a:pt x="2368550" y="1812290"/>
                  </a:cubicBezTo>
                  <a:cubicBezTo>
                    <a:pt x="2346960" y="1837690"/>
                    <a:pt x="2319020" y="1865630"/>
                    <a:pt x="2288540" y="1870710"/>
                  </a:cubicBezTo>
                  <a:cubicBezTo>
                    <a:pt x="2255520" y="1877060"/>
                    <a:pt x="2205990" y="1861820"/>
                    <a:pt x="2172970" y="1836420"/>
                  </a:cubicBezTo>
                  <a:cubicBezTo>
                    <a:pt x="2132330" y="1805940"/>
                    <a:pt x="2113280" y="1755140"/>
                    <a:pt x="2073910" y="1686560"/>
                  </a:cubicBezTo>
                  <a:cubicBezTo>
                    <a:pt x="1995170" y="1550670"/>
                    <a:pt x="1856740" y="1229360"/>
                    <a:pt x="1765300" y="1061720"/>
                  </a:cubicBezTo>
                  <a:cubicBezTo>
                    <a:pt x="1701800" y="944880"/>
                    <a:pt x="1601470" y="843280"/>
                    <a:pt x="1591310" y="770890"/>
                  </a:cubicBezTo>
                  <a:cubicBezTo>
                    <a:pt x="1586230" y="730250"/>
                    <a:pt x="1626870" y="675640"/>
                    <a:pt x="1619250" y="670560"/>
                  </a:cubicBezTo>
                  <a:cubicBezTo>
                    <a:pt x="1604010" y="662940"/>
                    <a:pt x="1494790" y="842010"/>
                    <a:pt x="1403350" y="924560"/>
                  </a:cubicBezTo>
                  <a:cubicBezTo>
                    <a:pt x="1287780" y="1028700"/>
                    <a:pt x="1085850" y="1150620"/>
                    <a:pt x="960120" y="1226820"/>
                  </a:cubicBezTo>
                  <a:cubicBezTo>
                    <a:pt x="873760" y="1278890"/>
                    <a:pt x="819150" y="1297940"/>
                    <a:pt x="732790" y="1347470"/>
                  </a:cubicBezTo>
                  <a:cubicBezTo>
                    <a:pt x="612140" y="1416050"/>
                    <a:pt x="393700" y="1543050"/>
                    <a:pt x="312420" y="1607820"/>
                  </a:cubicBezTo>
                  <a:cubicBezTo>
                    <a:pt x="274320" y="1637030"/>
                    <a:pt x="262890" y="1651000"/>
                    <a:pt x="237490" y="1681480"/>
                  </a:cubicBezTo>
                  <a:cubicBezTo>
                    <a:pt x="201930" y="1722120"/>
                    <a:pt x="160020" y="1809750"/>
                    <a:pt x="125730" y="1833880"/>
                  </a:cubicBezTo>
                  <a:cubicBezTo>
                    <a:pt x="106680" y="1846580"/>
                    <a:pt x="88900" y="1850390"/>
                    <a:pt x="72390" y="1849120"/>
                  </a:cubicBezTo>
                  <a:cubicBezTo>
                    <a:pt x="54610" y="1846580"/>
                    <a:pt x="34290" y="1836420"/>
                    <a:pt x="22860" y="1823720"/>
                  </a:cubicBezTo>
                  <a:cubicBezTo>
                    <a:pt x="10160" y="1812290"/>
                    <a:pt x="1270" y="1790700"/>
                    <a:pt x="1270" y="1772920"/>
                  </a:cubicBezTo>
                  <a:cubicBezTo>
                    <a:pt x="0" y="1756410"/>
                    <a:pt x="19050" y="1720850"/>
                    <a:pt x="19050" y="172085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12111038" y="4824412"/>
            <a:ext cx="5165408" cy="899160"/>
            <a:chOff x="0" y="0"/>
            <a:chExt cx="6887210" cy="1198880"/>
          </a:xfrm>
        </p:grpSpPr>
        <p:sp>
          <p:nvSpPr>
            <p:cNvPr id="49" name="Freeform 49"/>
            <p:cNvSpPr/>
            <p:nvPr/>
          </p:nvSpPr>
          <p:spPr>
            <a:xfrm>
              <a:off x="45720" y="50800"/>
              <a:ext cx="6791960" cy="1098550"/>
            </a:xfrm>
            <a:custGeom>
              <a:avLst/>
              <a:gdLst/>
              <a:ahLst/>
              <a:cxnLst/>
              <a:rect l="l" t="t" r="r" b="b"/>
              <a:pathLst>
                <a:path w="6791960" h="1098550">
                  <a:moveTo>
                    <a:pt x="33020" y="0"/>
                  </a:moveTo>
                  <a:cubicBezTo>
                    <a:pt x="125730" y="44450"/>
                    <a:pt x="148590" y="73660"/>
                    <a:pt x="193040" y="123190"/>
                  </a:cubicBezTo>
                  <a:cubicBezTo>
                    <a:pt x="307340" y="248920"/>
                    <a:pt x="647700" y="739140"/>
                    <a:pt x="768350" y="819150"/>
                  </a:cubicBezTo>
                  <a:cubicBezTo>
                    <a:pt x="808990" y="845820"/>
                    <a:pt x="828040" y="842010"/>
                    <a:pt x="867410" y="848360"/>
                  </a:cubicBezTo>
                  <a:cubicBezTo>
                    <a:pt x="922020" y="857250"/>
                    <a:pt x="1027430" y="854710"/>
                    <a:pt x="1070610" y="850900"/>
                  </a:cubicBezTo>
                  <a:cubicBezTo>
                    <a:pt x="1090930" y="849630"/>
                    <a:pt x="1098550" y="848360"/>
                    <a:pt x="1115060" y="842010"/>
                  </a:cubicBezTo>
                  <a:cubicBezTo>
                    <a:pt x="1140460" y="833120"/>
                    <a:pt x="1173480" y="814070"/>
                    <a:pt x="1202690" y="793750"/>
                  </a:cubicBezTo>
                  <a:cubicBezTo>
                    <a:pt x="1235710" y="769620"/>
                    <a:pt x="1271270" y="744220"/>
                    <a:pt x="1297940" y="704850"/>
                  </a:cubicBezTo>
                  <a:cubicBezTo>
                    <a:pt x="1333500" y="655320"/>
                    <a:pt x="1351280" y="551180"/>
                    <a:pt x="1379220" y="510540"/>
                  </a:cubicBezTo>
                  <a:cubicBezTo>
                    <a:pt x="1397000" y="487680"/>
                    <a:pt x="1414780" y="471170"/>
                    <a:pt x="1431290" y="464820"/>
                  </a:cubicBezTo>
                  <a:cubicBezTo>
                    <a:pt x="1442720" y="459740"/>
                    <a:pt x="1454150" y="461010"/>
                    <a:pt x="1464310" y="463550"/>
                  </a:cubicBezTo>
                  <a:cubicBezTo>
                    <a:pt x="1474470" y="467360"/>
                    <a:pt x="1483360" y="472440"/>
                    <a:pt x="1492250" y="486410"/>
                  </a:cubicBezTo>
                  <a:cubicBezTo>
                    <a:pt x="1515110" y="520700"/>
                    <a:pt x="1529080" y="657860"/>
                    <a:pt x="1549400" y="706120"/>
                  </a:cubicBezTo>
                  <a:cubicBezTo>
                    <a:pt x="1560830" y="732790"/>
                    <a:pt x="1573530" y="750570"/>
                    <a:pt x="1583690" y="764540"/>
                  </a:cubicBezTo>
                  <a:cubicBezTo>
                    <a:pt x="1590040" y="772160"/>
                    <a:pt x="1591310" y="778510"/>
                    <a:pt x="1601470" y="782320"/>
                  </a:cubicBezTo>
                  <a:cubicBezTo>
                    <a:pt x="1623060" y="791210"/>
                    <a:pt x="1672590" y="788670"/>
                    <a:pt x="1718310" y="775970"/>
                  </a:cubicBezTo>
                  <a:cubicBezTo>
                    <a:pt x="1798320" y="755650"/>
                    <a:pt x="1910080" y="687070"/>
                    <a:pt x="2021840" y="626110"/>
                  </a:cubicBezTo>
                  <a:cubicBezTo>
                    <a:pt x="2165350" y="547370"/>
                    <a:pt x="2369820" y="407670"/>
                    <a:pt x="2504440" y="337820"/>
                  </a:cubicBezTo>
                  <a:cubicBezTo>
                    <a:pt x="2594610" y="290830"/>
                    <a:pt x="2688590" y="261620"/>
                    <a:pt x="2740660" y="232410"/>
                  </a:cubicBezTo>
                  <a:cubicBezTo>
                    <a:pt x="2767330" y="217170"/>
                    <a:pt x="2774950" y="199390"/>
                    <a:pt x="2800350" y="190500"/>
                  </a:cubicBezTo>
                  <a:cubicBezTo>
                    <a:pt x="2830830" y="179070"/>
                    <a:pt x="2885440" y="171450"/>
                    <a:pt x="2917190" y="179070"/>
                  </a:cubicBezTo>
                  <a:cubicBezTo>
                    <a:pt x="2941320" y="185420"/>
                    <a:pt x="2956560" y="198120"/>
                    <a:pt x="2975610" y="218440"/>
                  </a:cubicBezTo>
                  <a:cubicBezTo>
                    <a:pt x="3003550" y="247650"/>
                    <a:pt x="3027680" y="292100"/>
                    <a:pt x="3058160" y="349250"/>
                  </a:cubicBezTo>
                  <a:cubicBezTo>
                    <a:pt x="3110230" y="445770"/>
                    <a:pt x="3191510" y="633730"/>
                    <a:pt x="3241040" y="755650"/>
                  </a:cubicBezTo>
                  <a:cubicBezTo>
                    <a:pt x="3281680" y="850900"/>
                    <a:pt x="3314700" y="969010"/>
                    <a:pt x="3341370" y="1014730"/>
                  </a:cubicBezTo>
                  <a:cubicBezTo>
                    <a:pt x="3351530" y="1033780"/>
                    <a:pt x="3356610" y="1049020"/>
                    <a:pt x="3369310" y="1050290"/>
                  </a:cubicBezTo>
                  <a:cubicBezTo>
                    <a:pt x="3392170" y="1052830"/>
                    <a:pt x="3426460" y="999490"/>
                    <a:pt x="3472180" y="969010"/>
                  </a:cubicBezTo>
                  <a:cubicBezTo>
                    <a:pt x="3552190" y="914400"/>
                    <a:pt x="3686810" y="839470"/>
                    <a:pt x="3820160" y="769620"/>
                  </a:cubicBezTo>
                  <a:cubicBezTo>
                    <a:pt x="3991610" y="676910"/>
                    <a:pt x="4245610" y="551180"/>
                    <a:pt x="4420870" y="473710"/>
                  </a:cubicBezTo>
                  <a:cubicBezTo>
                    <a:pt x="4554220" y="414020"/>
                    <a:pt x="4715510" y="345440"/>
                    <a:pt x="4777740" y="331470"/>
                  </a:cubicBezTo>
                  <a:cubicBezTo>
                    <a:pt x="4798060" y="326390"/>
                    <a:pt x="4804410" y="323850"/>
                    <a:pt x="4819650" y="327660"/>
                  </a:cubicBezTo>
                  <a:cubicBezTo>
                    <a:pt x="4842510" y="334010"/>
                    <a:pt x="4871720" y="355600"/>
                    <a:pt x="4898390" y="377190"/>
                  </a:cubicBezTo>
                  <a:cubicBezTo>
                    <a:pt x="4931410" y="403860"/>
                    <a:pt x="4956810" y="435610"/>
                    <a:pt x="4998720" y="483870"/>
                  </a:cubicBezTo>
                  <a:cubicBezTo>
                    <a:pt x="5078730" y="576580"/>
                    <a:pt x="5253990" y="843280"/>
                    <a:pt x="5326380" y="905510"/>
                  </a:cubicBezTo>
                  <a:cubicBezTo>
                    <a:pt x="5354320" y="929640"/>
                    <a:pt x="5367020" y="934720"/>
                    <a:pt x="5394960" y="942340"/>
                  </a:cubicBezTo>
                  <a:cubicBezTo>
                    <a:pt x="5434330" y="953770"/>
                    <a:pt x="5491480" y="956310"/>
                    <a:pt x="5543550" y="949960"/>
                  </a:cubicBezTo>
                  <a:cubicBezTo>
                    <a:pt x="5607050" y="942340"/>
                    <a:pt x="5681980" y="916940"/>
                    <a:pt x="5748020" y="890270"/>
                  </a:cubicBezTo>
                  <a:cubicBezTo>
                    <a:pt x="5816600" y="862330"/>
                    <a:pt x="5859780" y="833120"/>
                    <a:pt x="5948680" y="783590"/>
                  </a:cubicBezTo>
                  <a:cubicBezTo>
                    <a:pt x="6131560" y="678180"/>
                    <a:pt x="6705600" y="270510"/>
                    <a:pt x="6772910" y="278130"/>
                  </a:cubicBezTo>
                  <a:cubicBezTo>
                    <a:pt x="6784340" y="279400"/>
                    <a:pt x="6788150" y="288290"/>
                    <a:pt x="6790690" y="295910"/>
                  </a:cubicBezTo>
                  <a:cubicBezTo>
                    <a:pt x="6791960" y="302260"/>
                    <a:pt x="6790690" y="313690"/>
                    <a:pt x="6785610" y="318770"/>
                  </a:cubicBezTo>
                  <a:cubicBezTo>
                    <a:pt x="6779260" y="325120"/>
                    <a:pt x="6755130" y="327660"/>
                    <a:pt x="6748780" y="321310"/>
                  </a:cubicBezTo>
                  <a:cubicBezTo>
                    <a:pt x="6742430" y="316230"/>
                    <a:pt x="6742430" y="290830"/>
                    <a:pt x="6747510" y="284480"/>
                  </a:cubicBezTo>
                  <a:cubicBezTo>
                    <a:pt x="6752590" y="278130"/>
                    <a:pt x="6771640" y="275590"/>
                    <a:pt x="6777990" y="280670"/>
                  </a:cubicBezTo>
                  <a:cubicBezTo>
                    <a:pt x="6785610" y="285750"/>
                    <a:pt x="6791960" y="303530"/>
                    <a:pt x="6786880" y="316230"/>
                  </a:cubicBezTo>
                  <a:cubicBezTo>
                    <a:pt x="6776720" y="345440"/>
                    <a:pt x="6717030" y="378460"/>
                    <a:pt x="6653530" y="422910"/>
                  </a:cubicBezTo>
                  <a:cubicBezTo>
                    <a:pt x="6515100" y="516890"/>
                    <a:pt x="6134100" y="736600"/>
                    <a:pt x="5971540" y="828040"/>
                  </a:cubicBezTo>
                  <a:cubicBezTo>
                    <a:pt x="5883910" y="877570"/>
                    <a:pt x="5830570" y="910590"/>
                    <a:pt x="5765800" y="938530"/>
                  </a:cubicBezTo>
                  <a:cubicBezTo>
                    <a:pt x="5711190" y="961390"/>
                    <a:pt x="5665470" y="980440"/>
                    <a:pt x="5609590" y="990600"/>
                  </a:cubicBezTo>
                  <a:cubicBezTo>
                    <a:pt x="5547360" y="1002030"/>
                    <a:pt x="5462270" y="1004570"/>
                    <a:pt x="5410200" y="995680"/>
                  </a:cubicBezTo>
                  <a:cubicBezTo>
                    <a:pt x="5373370" y="990600"/>
                    <a:pt x="5349240" y="982980"/>
                    <a:pt x="5318760" y="962660"/>
                  </a:cubicBezTo>
                  <a:cubicBezTo>
                    <a:pt x="5276850" y="934720"/>
                    <a:pt x="5240020" y="878840"/>
                    <a:pt x="5193030" y="821690"/>
                  </a:cubicBezTo>
                  <a:cubicBezTo>
                    <a:pt x="5125720" y="740410"/>
                    <a:pt x="5024120" y="591820"/>
                    <a:pt x="4961890" y="519430"/>
                  </a:cubicBezTo>
                  <a:cubicBezTo>
                    <a:pt x="4925060" y="474980"/>
                    <a:pt x="4898390" y="443230"/>
                    <a:pt x="4869180" y="419100"/>
                  </a:cubicBezTo>
                  <a:cubicBezTo>
                    <a:pt x="4846320" y="400050"/>
                    <a:pt x="4836160" y="381000"/>
                    <a:pt x="4804410" y="378460"/>
                  </a:cubicBezTo>
                  <a:cubicBezTo>
                    <a:pt x="4734560" y="372110"/>
                    <a:pt x="4578350" y="459740"/>
                    <a:pt x="4445000" y="518160"/>
                  </a:cubicBezTo>
                  <a:cubicBezTo>
                    <a:pt x="4268470" y="595630"/>
                    <a:pt x="4015740" y="722630"/>
                    <a:pt x="3845560" y="812800"/>
                  </a:cubicBezTo>
                  <a:cubicBezTo>
                    <a:pt x="3714750" y="882650"/>
                    <a:pt x="3575050" y="955040"/>
                    <a:pt x="3506470" y="1005840"/>
                  </a:cubicBezTo>
                  <a:cubicBezTo>
                    <a:pt x="3473450" y="1031240"/>
                    <a:pt x="3460750" y="1055370"/>
                    <a:pt x="3437890" y="1070610"/>
                  </a:cubicBezTo>
                  <a:cubicBezTo>
                    <a:pt x="3420110" y="1083310"/>
                    <a:pt x="3401060" y="1094740"/>
                    <a:pt x="3384550" y="1097280"/>
                  </a:cubicBezTo>
                  <a:cubicBezTo>
                    <a:pt x="3373120" y="1098550"/>
                    <a:pt x="3362960" y="1097280"/>
                    <a:pt x="3351530" y="1092200"/>
                  </a:cubicBezTo>
                  <a:cubicBezTo>
                    <a:pt x="3337560" y="1085850"/>
                    <a:pt x="3324860" y="1079500"/>
                    <a:pt x="3308350" y="1056640"/>
                  </a:cubicBezTo>
                  <a:cubicBezTo>
                    <a:pt x="3252470" y="980440"/>
                    <a:pt x="3126740" y="604520"/>
                    <a:pt x="3065780" y="474980"/>
                  </a:cubicBezTo>
                  <a:cubicBezTo>
                    <a:pt x="3034030" y="407670"/>
                    <a:pt x="3013710" y="368300"/>
                    <a:pt x="2985770" y="325120"/>
                  </a:cubicBezTo>
                  <a:cubicBezTo>
                    <a:pt x="2962910" y="288290"/>
                    <a:pt x="2945130" y="242570"/>
                    <a:pt x="2914650" y="229870"/>
                  </a:cubicBezTo>
                  <a:cubicBezTo>
                    <a:pt x="2884170" y="217170"/>
                    <a:pt x="2829560" y="233680"/>
                    <a:pt x="2801620" y="246380"/>
                  </a:cubicBezTo>
                  <a:cubicBezTo>
                    <a:pt x="2782570" y="254000"/>
                    <a:pt x="2780030" y="266700"/>
                    <a:pt x="2759710" y="279400"/>
                  </a:cubicBezTo>
                  <a:cubicBezTo>
                    <a:pt x="2713990" y="306070"/>
                    <a:pt x="2620010" y="335280"/>
                    <a:pt x="2531110" y="381000"/>
                  </a:cubicBezTo>
                  <a:cubicBezTo>
                    <a:pt x="2396490" y="450850"/>
                    <a:pt x="2189480" y="593090"/>
                    <a:pt x="2042160" y="671830"/>
                  </a:cubicBezTo>
                  <a:cubicBezTo>
                    <a:pt x="1927860" y="734060"/>
                    <a:pt x="1804670" y="805180"/>
                    <a:pt x="1727200" y="826770"/>
                  </a:cubicBezTo>
                  <a:cubicBezTo>
                    <a:pt x="1686560" y="838200"/>
                    <a:pt x="1658620" y="839470"/>
                    <a:pt x="1628140" y="835660"/>
                  </a:cubicBezTo>
                  <a:cubicBezTo>
                    <a:pt x="1600200" y="831850"/>
                    <a:pt x="1572260" y="825500"/>
                    <a:pt x="1551940" y="808990"/>
                  </a:cubicBezTo>
                  <a:cubicBezTo>
                    <a:pt x="1529080" y="789940"/>
                    <a:pt x="1516380" y="758190"/>
                    <a:pt x="1501140" y="722630"/>
                  </a:cubicBezTo>
                  <a:cubicBezTo>
                    <a:pt x="1479550" y="668020"/>
                    <a:pt x="1470660" y="515620"/>
                    <a:pt x="1449070" y="508000"/>
                  </a:cubicBezTo>
                  <a:cubicBezTo>
                    <a:pt x="1440180" y="505460"/>
                    <a:pt x="1427480" y="520700"/>
                    <a:pt x="1421130" y="530860"/>
                  </a:cubicBezTo>
                  <a:cubicBezTo>
                    <a:pt x="1413510" y="544830"/>
                    <a:pt x="1419860" y="563880"/>
                    <a:pt x="1413510" y="585470"/>
                  </a:cubicBezTo>
                  <a:cubicBezTo>
                    <a:pt x="1400810" y="623570"/>
                    <a:pt x="1370330" y="693420"/>
                    <a:pt x="1338580" y="735330"/>
                  </a:cubicBezTo>
                  <a:cubicBezTo>
                    <a:pt x="1308100" y="777240"/>
                    <a:pt x="1264920" y="811530"/>
                    <a:pt x="1226820" y="838200"/>
                  </a:cubicBezTo>
                  <a:cubicBezTo>
                    <a:pt x="1193800" y="862330"/>
                    <a:pt x="1154430" y="881380"/>
                    <a:pt x="1125220" y="891540"/>
                  </a:cubicBezTo>
                  <a:cubicBezTo>
                    <a:pt x="1104900" y="899160"/>
                    <a:pt x="1094740" y="900430"/>
                    <a:pt x="1070610" y="901700"/>
                  </a:cubicBezTo>
                  <a:cubicBezTo>
                    <a:pt x="1023620" y="905510"/>
                    <a:pt x="918210" y="904240"/>
                    <a:pt x="861060" y="899160"/>
                  </a:cubicBezTo>
                  <a:cubicBezTo>
                    <a:pt x="821690" y="894080"/>
                    <a:pt x="781050" y="890270"/>
                    <a:pt x="760730" y="880110"/>
                  </a:cubicBezTo>
                  <a:cubicBezTo>
                    <a:pt x="749300" y="873760"/>
                    <a:pt x="750570" y="871220"/>
                    <a:pt x="739140" y="857250"/>
                  </a:cubicBezTo>
                  <a:cubicBezTo>
                    <a:pt x="674370" y="788670"/>
                    <a:pt x="265430" y="281940"/>
                    <a:pt x="157480" y="158750"/>
                  </a:cubicBezTo>
                  <a:cubicBezTo>
                    <a:pt x="118110" y="114300"/>
                    <a:pt x="101600" y="88900"/>
                    <a:pt x="73660" y="69850"/>
                  </a:cubicBezTo>
                  <a:cubicBezTo>
                    <a:pt x="50800" y="54610"/>
                    <a:pt x="16510" y="54610"/>
                    <a:pt x="6350" y="41910"/>
                  </a:cubicBezTo>
                  <a:cubicBezTo>
                    <a:pt x="0" y="31750"/>
                    <a:pt x="0" y="15240"/>
                    <a:pt x="5080" y="7620"/>
                  </a:cubicBezTo>
                  <a:cubicBezTo>
                    <a:pt x="10160" y="1270"/>
                    <a:pt x="33020" y="0"/>
                    <a:pt x="3302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aphicFrame>
        <p:nvGraphicFramePr>
          <p:cNvPr id="50" name="Table 50"/>
          <p:cNvGraphicFramePr>
            <a:graphicFrameLocks noGrp="1"/>
          </p:cNvGraphicFramePr>
          <p:nvPr/>
        </p:nvGraphicFramePr>
        <p:xfrm>
          <a:off x="12592866" y="5468115"/>
          <a:ext cx="2895253" cy="5111171"/>
        </p:xfrm>
        <a:graphic>
          <a:graphicData uri="http://schemas.openxmlformats.org/drawingml/2006/table">
            <a:tbl>
              <a:tblPr/>
              <a:tblGrid>
                <a:gridCol w="94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2762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118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118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118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" name="TextBox 51"/>
          <p:cNvSpPr txBox="1"/>
          <p:nvPr/>
        </p:nvSpPr>
        <p:spPr>
          <a:xfrm>
            <a:off x="1071521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71521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71521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006360" y="3083477"/>
            <a:ext cx="12952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489771" y="3083477"/>
            <a:ext cx="8634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873835" y="5730685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787684" y="5102194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887453" y="7989914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82701" y="85357"/>
            <a:ext cx="1193904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股市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718891" y="3623629"/>
            <a:ext cx="11418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753873" y="3578460"/>
            <a:ext cx="147554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4753873" y="2763120"/>
            <a:ext cx="211288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player：林宗男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4759403" y="3170790"/>
            <a:ext cx="4852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sell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676761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676761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2676761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60572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460572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460572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6493745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6493745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6493745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2080647" y="6901619"/>
            <a:ext cx="3484864" cy="47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2"/>
              </a:lnSpc>
            </a:pPr>
            <a:r>
              <a:rPr lang="en-US" sz="2744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用你們設計的格式就好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258383" y="355590"/>
            <a:ext cx="11990621" cy="9003866"/>
          </a:xfrm>
          <a:custGeom>
            <a:avLst/>
            <a:gdLst/>
            <a:ahLst/>
            <a:cxnLst/>
            <a:rect l="l" t="t" r="r" b="b"/>
            <a:pathLst>
              <a:path w="11990621" h="9003866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15380" y="2579237"/>
            <a:ext cx="7448076" cy="7490016"/>
            <a:chOff x="0" y="0"/>
            <a:chExt cx="1961633" cy="19726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1633" cy="1972679"/>
            </a:xfrm>
            <a:custGeom>
              <a:avLst/>
              <a:gdLst/>
              <a:ahLst/>
              <a:cxnLst/>
              <a:rect l="l" t="t" r="r" b="b"/>
              <a:pathLst>
                <a:path w="1961633" h="1972679">
                  <a:moveTo>
                    <a:pt x="0" y="0"/>
                  </a:moveTo>
                  <a:lnTo>
                    <a:pt x="1961633" y="0"/>
                  </a:lnTo>
                  <a:lnTo>
                    <a:pt x="1961633" y="1972679"/>
                  </a:lnTo>
                  <a:lnTo>
                    <a:pt x="0" y="19726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61633" cy="2001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0355424" cy="10287000"/>
            <a:chOff x="0" y="0"/>
            <a:chExt cx="272735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7355" cy="2709333"/>
            </a:xfrm>
            <a:custGeom>
              <a:avLst/>
              <a:gdLst/>
              <a:ahLst/>
              <a:cxnLst/>
              <a:rect l="l" t="t" r="r" b="b"/>
              <a:pathLst>
                <a:path w="2727355" h="2709333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8115300" cy="8229600"/>
            <a:chOff x="0" y="0"/>
            <a:chExt cx="2137363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765360" y="455532"/>
            <a:ext cx="2172685" cy="1832102"/>
          </a:xfrm>
          <a:custGeom>
            <a:avLst/>
            <a:gdLst/>
            <a:ahLst/>
            <a:cxnLst/>
            <a:rect l="l" t="t" r="r" b="b"/>
            <a:pathLst>
              <a:path w="2172685" h="1832102">
                <a:moveTo>
                  <a:pt x="0" y="0"/>
                </a:moveTo>
                <a:lnTo>
                  <a:pt x="2172684" y="0"/>
                </a:lnTo>
                <a:lnTo>
                  <a:pt x="2172684" y="1832102"/>
                </a:lnTo>
                <a:lnTo>
                  <a:pt x="0" y="1832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12315818" y="1979834"/>
            <a:ext cx="676351" cy="2338172"/>
            <a:chOff x="0" y="0"/>
            <a:chExt cx="178134" cy="6158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34" cy="615815"/>
            </a:xfrm>
            <a:custGeom>
              <a:avLst/>
              <a:gdLst/>
              <a:ahLst/>
              <a:cxnLst/>
              <a:rect l="l" t="t" r="r" b="b"/>
              <a:pathLst>
                <a:path w="178134" h="615815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5583329" y="1997086"/>
            <a:ext cx="676351" cy="2303668"/>
            <a:chOff x="0" y="0"/>
            <a:chExt cx="178134" cy="6067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134" cy="606727"/>
            </a:xfrm>
            <a:custGeom>
              <a:avLst/>
              <a:gdLst/>
              <a:ahLst/>
              <a:cxnLst/>
              <a:rect l="l" t="t" r="r" b="b"/>
              <a:pathLst>
                <a:path w="178134" h="606727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554135" y="4857523"/>
            <a:ext cx="3892406" cy="3934836"/>
            <a:chOff x="0" y="0"/>
            <a:chExt cx="1025161" cy="10363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54473" cy="865855"/>
            </a:xfrm>
            <a:custGeom>
              <a:avLst/>
              <a:gdLst/>
              <a:ahLst/>
              <a:cxnLst/>
              <a:rect l="l" t="t" r="r" b="b"/>
              <a:pathLst>
                <a:path w="1154473" h="865855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74613" y="2454932"/>
            <a:ext cx="3279522" cy="997615"/>
            <a:chOff x="0" y="0"/>
            <a:chExt cx="4372696" cy="133015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30154" cy="1330154"/>
            </a:xfrm>
            <a:custGeom>
              <a:avLst/>
              <a:gdLst/>
              <a:ahLst/>
              <a:cxnLst/>
              <a:rect l="l" t="t" r="r" b="b"/>
              <a:pathLst>
                <a:path w="1330154" h="1330154">
                  <a:moveTo>
                    <a:pt x="0" y="0"/>
                  </a:moveTo>
                  <a:lnTo>
                    <a:pt x="1330154" y="0"/>
                  </a:lnTo>
                  <a:lnTo>
                    <a:pt x="1330154" y="1330154"/>
                  </a:lnTo>
                  <a:lnTo>
                    <a:pt x="0" y="133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521271" y="0"/>
              <a:ext cx="1330154" cy="1330154"/>
            </a:xfrm>
            <a:custGeom>
              <a:avLst/>
              <a:gdLst/>
              <a:ahLst/>
              <a:cxnLst/>
              <a:rect l="l" t="t" r="r" b="b"/>
              <a:pathLst>
                <a:path w="1330154" h="1330154">
                  <a:moveTo>
                    <a:pt x="0" y="0"/>
                  </a:moveTo>
                  <a:lnTo>
                    <a:pt x="1330154" y="0"/>
                  </a:lnTo>
                  <a:lnTo>
                    <a:pt x="1330154" y="1330154"/>
                  </a:lnTo>
                  <a:lnTo>
                    <a:pt x="0" y="133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3042542" y="0"/>
              <a:ext cx="1330154" cy="1330154"/>
            </a:xfrm>
            <a:custGeom>
              <a:avLst/>
              <a:gdLst/>
              <a:ahLst/>
              <a:cxnLst/>
              <a:rect l="l" t="t" r="r" b="b"/>
              <a:pathLst>
                <a:path w="1330154" h="1330154">
                  <a:moveTo>
                    <a:pt x="0" y="0"/>
                  </a:moveTo>
                  <a:lnTo>
                    <a:pt x="1330154" y="0"/>
                  </a:lnTo>
                  <a:lnTo>
                    <a:pt x="1330154" y="1330154"/>
                  </a:lnTo>
                  <a:lnTo>
                    <a:pt x="0" y="133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5456872" y="1462189"/>
            <a:ext cx="2628013" cy="2628013"/>
          </a:xfrm>
          <a:custGeom>
            <a:avLst/>
            <a:gdLst/>
            <a:ahLst/>
            <a:cxnLst/>
            <a:rect l="l" t="t" r="r" b="b"/>
            <a:pathLst>
              <a:path w="2628013" h="2628013">
                <a:moveTo>
                  <a:pt x="0" y="0"/>
                </a:moveTo>
                <a:lnTo>
                  <a:pt x="2628013" y="0"/>
                </a:lnTo>
                <a:lnTo>
                  <a:pt x="2628013" y="2628013"/>
                </a:lnTo>
                <a:lnTo>
                  <a:pt x="0" y="26280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10945819" y="4029394"/>
            <a:ext cx="1862287" cy="2461783"/>
            <a:chOff x="0" y="0"/>
            <a:chExt cx="490479" cy="64837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347979" y="4024047"/>
            <a:ext cx="1862287" cy="2461783"/>
            <a:chOff x="0" y="0"/>
            <a:chExt cx="490479" cy="64837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402028" y="6824941"/>
            <a:ext cx="1862287" cy="2461783"/>
            <a:chOff x="0" y="0"/>
            <a:chExt cx="490479" cy="64837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999867" y="6824941"/>
            <a:ext cx="1862287" cy="2461783"/>
            <a:chOff x="0" y="0"/>
            <a:chExt cx="490479" cy="64837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753191" y="4029394"/>
            <a:ext cx="1862287" cy="2461783"/>
            <a:chOff x="0" y="0"/>
            <a:chExt cx="490479" cy="64837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5807240" y="6845193"/>
            <a:ext cx="1862287" cy="2461783"/>
            <a:chOff x="0" y="0"/>
            <a:chExt cx="490479" cy="64837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1" name="Freeform 51"/>
          <p:cNvSpPr/>
          <p:nvPr/>
        </p:nvSpPr>
        <p:spPr>
          <a:xfrm>
            <a:off x="1028700" y="1028700"/>
            <a:ext cx="2252735" cy="1103127"/>
          </a:xfrm>
          <a:custGeom>
            <a:avLst/>
            <a:gdLst/>
            <a:ahLst/>
            <a:cxnLst/>
            <a:rect l="l" t="t" r="r" b="b"/>
            <a:pathLst>
              <a:path w="2252735" h="1103127">
                <a:moveTo>
                  <a:pt x="0" y="0"/>
                </a:moveTo>
                <a:lnTo>
                  <a:pt x="2252735" y="0"/>
                </a:lnTo>
                <a:lnTo>
                  <a:pt x="2252735" y="1103127"/>
                </a:lnTo>
                <a:lnTo>
                  <a:pt x="0" y="11031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1078808" y="4349194"/>
            <a:ext cx="1859236" cy="1811489"/>
          </a:xfrm>
          <a:custGeom>
            <a:avLst/>
            <a:gdLst/>
            <a:ahLst/>
            <a:cxnLst/>
            <a:rect l="l" t="t" r="r" b="b"/>
            <a:pathLst>
              <a:path w="1859236" h="1811489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1078808" y="7131795"/>
            <a:ext cx="1859236" cy="1811489"/>
          </a:xfrm>
          <a:custGeom>
            <a:avLst/>
            <a:gdLst/>
            <a:ahLst/>
            <a:cxnLst/>
            <a:rect l="l" t="t" r="r" b="b"/>
            <a:pathLst>
              <a:path w="1859236" h="1811489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3416000" y="4354541"/>
            <a:ext cx="1859236" cy="1811489"/>
          </a:xfrm>
          <a:custGeom>
            <a:avLst/>
            <a:gdLst/>
            <a:ahLst/>
            <a:cxnLst/>
            <a:rect l="l" t="t" r="r" b="b"/>
            <a:pathLst>
              <a:path w="1859236" h="1811489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3443024" y="7131795"/>
            <a:ext cx="1859236" cy="1811489"/>
          </a:xfrm>
          <a:custGeom>
            <a:avLst/>
            <a:gdLst/>
            <a:ahLst/>
            <a:cxnLst/>
            <a:rect l="l" t="t" r="r" b="b"/>
            <a:pathLst>
              <a:path w="1859236" h="1811489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6034257" y="4338372"/>
            <a:ext cx="1408253" cy="1805453"/>
          </a:xfrm>
          <a:custGeom>
            <a:avLst/>
            <a:gdLst/>
            <a:ahLst/>
            <a:cxnLst/>
            <a:rect l="l" t="t" r="r" b="b"/>
            <a:pathLst>
              <a:path w="1408253" h="1805453">
                <a:moveTo>
                  <a:pt x="0" y="0"/>
                </a:moveTo>
                <a:lnTo>
                  <a:pt x="1408253" y="0"/>
                </a:lnTo>
                <a:lnTo>
                  <a:pt x="1408253" y="1805453"/>
                </a:lnTo>
                <a:lnTo>
                  <a:pt x="0" y="180545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16026160" y="7072202"/>
            <a:ext cx="1408253" cy="1805453"/>
          </a:xfrm>
          <a:custGeom>
            <a:avLst/>
            <a:gdLst/>
            <a:ahLst/>
            <a:cxnLst/>
            <a:rect l="l" t="t" r="r" b="b"/>
            <a:pathLst>
              <a:path w="1408253" h="1805453">
                <a:moveTo>
                  <a:pt x="0" y="0"/>
                </a:moveTo>
                <a:lnTo>
                  <a:pt x="1408253" y="0"/>
                </a:lnTo>
                <a:lnTo>
                  <a:pt x="1408253" y="1805452"/>
                </a:lnTo>
                <a:lnTo>
                  <a:pt x="0" y="18054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58" name="Group 58"/>
          <p:cNvGrpSpPr/>
          <p:nvPr/>
        </p:nvGrpSpPr>
        <p:grpSpPr>
          <a:xfrm>
            <a:off x="15751486" y="4010207"/>
            <a:ext cx="1862287" cy="2461783"/>
            <a:chOff x="0" y="0"/>
            <a:chExt cx="490479" cy="648371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5807240" y="6845193"/>
            <a:ext cx="1862287" cy="2461783"/>
            <a:chOff x="0" y="0"/>
            <a:chExt cx="490479" cy="648371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13347979" y="1005354"/>
            <a:ext cx="432154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347979" y="1707244"/>
            <a:ext cx="41705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2006360" y="2825388"/>
            <a:ext cx="12952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4873835" y="5730685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4787684" y="5102194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4669339" y="4945380"/>
            <a:ext cx="60960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玩家位置</a:t>
            </a:r>
          </a:p>
        </p:txBody>
      </p:sp>
      <p:grpSp>
        <p:nvGrpSpPr>
          <p:cNvPr id="70" name="Group 70"/>
          <p:cNvGrpSpPr/>
          <p:nvPr/>
        </p:nvGrpSpPr>
        <p:grpSpPr>
          <a:xfrm rot="5400000">
            <a:off x="6535281" y="181925"/>
            <a:ext cx="5768510" cy="9668314"/>
            <a:chOff x="0" y="0"/>
            <a:chExt cx="1519278" cy="2546387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519278" cy="2546387"/>
            </a:xfrm>
            <a:custGeom>
              <a:avLst/>
              <a:gdLst/>
              <a:ahLst/>
              <a:cxnLst/>
              <a:rect l="l" t="t" r="r" b="b"/>
              <a:pathLst>
                <a:path w="1519278" h="2546387">
                  <a:moveTo>
                    <a:pt x="68447" y="0"/>
                  </a:moveTo>
                  <a:lnTo>
                    <a:pt x="1450831" y="0"/>
                  </a:lnTo>
                  <a:cubicBezTo>
                    <a:pt x="1468984" y="0"/>
                    <a:pt x="1486394" y="7211"/>
                    <a:pt x="1499231" y="20048"/>
                  </a:cubicBezTo>
                  <a:cubicBezTo>
                    <a:pt x="1512067" y="32884"/>
                    <a:pt x="1519278" y="50294"/>
                    <a:pt x="1519278" y="68447"/>
                  </a:cubicBezTo>
                  <a:lnTo>
                    <a:pt x="1519278" y="2477940"/>
                  </a:lnTo>
                  <a:cubicBezTo>
                    <a:pt x="1519278" y="2496094"/>
                    <a:pt x="1512067" y="2513503"/>
                    <a:pt x="1499231" y="2526340"/>
                  </a:cubicBezTo>
                  <a:cubicBezTo>
                    <a:pt x="1486394" y="2539176"/>
                    <a:pt x="1468984" y="2546387"/>
                    <a:pt x="1450831" y="2546387"/>
                  </a:cubicBezTo>
                  <a:lnTo>
                    <a:pt x="68447" y="2546387"/>
                  </a:lnTo>
                  <a:cubicBezTo>
                    <a:pt x="50294" y="2546387"/>
                    <a:pt x="32884" y="2539176"/>
                    <a:pt x="20048" y="2526340"/>
                  </a:cubicBezTo>
                  <a:cubicBezTo>
                    <a:pt x="7211" y="2513503"/>
                    <a:pt x="0" y="2496094"/>
                    <a:pt x="0" y="2477940"/>
                  </a:cubicBezTo>
                  <a:lnTo>
                    <a:pt x="0" y="68447"/>
                  </a:lnTo>
                  <a:cubicBezTo>
                    <a:pt x="0" y="50294"/>
                    <a:pt x="7211" y="32884"/>
                    <a:pt x="20048" y="20048"/>
                  </a:cubicBezTo>
                  <a:cubicBezTo>
                    <a:pt x="32884" y="7211"/>
                    <a:pt x="50294" y="0"/>
                    <a:pt x="684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2" name="TextBox 72"/>
            <p:cNvSpPr txBox="1"/>
            <p:nvPr/>
          </p:nvSpPr>
          <p:spPr>
            <a:xfrm>
              <a:off x="0" y="-28575"/>
              <a:ext cx="1519278" cy="2574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4769576" y="2327808"/>
            <a:ext cx="9242261" cy="5389861"/>
            <a:chOff x="0" y="0"/>
            <a:chExt cx="2434176" cy="1419552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2434176" cy="1419552"/>
            </a:xfrm>
            <a:custGeom>
              <a:avLst/>
              <a:gdLst/>
              <a:ahLst/>
              <a:cxnLst/>
              <a:rect l="l" t="t" r="r" b="b"/>
              <a:pathLst>
                <a:path w="2434176" h="1419552">
                  <a:moveTo>
                    <a:pt x="42721" y="0"/>
                  </a:moveTo>
                  <a:lnTo>
                    <a:pt x="2391455" y="0"/>
                  </a:lnTo>
                  <a:cubicBezTo>
                    <a:pt x="2402785" y="0"/>
                    <a:pt x="2413651" y="4501"/>
                    <a:pt x="2421663" y="12513"/>
                  </a:cubicBezTo>
                  <a:cubicBezTo>
                    <a:pt x="2429675" y="20524"/>
                    <a:pt x="2434176" y="31391"/>
                    <a:pt x="2434176" y="42721"/>
                  </a:cubicBezTo>
                  <a:lnTo>
                    <a:pt x="2434176" y="1376831"/>
                  </a:lnTo>
                  <a:cubicBezTo>
                    <a:pt x="2434176" y="1388161"/>
                    <a:pt x="2429675" y="1399027"/>
                    <a:pt x="2421663" y="1407039"/>
                  </a:cubicBezTo>
                  <a:cubicBezTo>
                    <a:pt x="2413651" y="1415051"/>
                    <a:pt x="2402785" y="1419552"/>
                    <a:pt x="2391455" y="1419552"/>
                  </a:cubicBezTo>
                  <a:lnTo>
                    <a:pt x="42721" y="1419552"/>
                  </a:lnTo>
                  <a:cubicBezTo>
                    <a:pt x="31391" y="1419552"/>
                    <a:pt x="20524" y="1415051"/>
                    <a:pt x="12513" y="1407039"/>
                  </a:cubicBezTo>
                  <a:cubicBezTo>
                    <a:pt x="4501" y="1399027"/>
                    <a:pt x="0" y="1388161"/>
                    <a:pt x="0" y="1376831"/>
                  </a:cubicBezTo>
                  <a:lnTo>
                    <a:pt x="0" y="42721"/>
                  </a:lnTo>
                  <a:cubicBezTo>
                    <a:pt x="0" y="31391"/>
                    <a:pt x="4501" y="20524"/>
                    <a:pt x="12513" y="12513"/>
                  </a:cubicBezTo>
                  <a:cubicBezTo>
                    <a:pt x="20524" y="4501"/>
                    <a:pt x="31391" y="0"/>
                    <a:pt x="42721" y="0"/>
                  </a:cubicBezTo>
                  <a:close/>
                </a:path>
              </a:pathLst>
            </a:custGeom>
            <a:solidFill>
              <a:srgbClr val="F6ECD8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0" y="-28575"/>
              <a:ext cx="2434176" cy="144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6" name="Freeform 76"/>
          <p:cNvSpPr/>
          <p:nvPr/>
        </p:nvSpPr>
        <p:spPr>
          <a:xfrm>
            <a:off x="5250119" y="3311946"/>
            <a:ext cx="3472402" cy="3456969"/>
          </a:xfrm>
          <a:custGeom>
            <a:avLst/>
            <a:gdLst/>
            <a:ahLst/>
            <a:cxnLst/>
            <a:rect l="l" t="t" r="r" b="b"/>
            <a:pathLst>
              <a:path w="3472402" h="3456969">
                <a:moveTo>
                  <a:pt x="0" y="0"/>
                </a:moveTo>
                <a:lnTo>
                  <a:pt x="3472402" y="0"/>
                </a:lnTo>
                <a:lnTo>
                  <a:pt x="3472402" y="3456969"/>
                </a:lnTo>
                <a:lnTo>
                  <a:pt x="0" y="345696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77" name="TextBox 77"/>
          <p:cNvSpPr txBox="1"/>
          <p:nvPr/>
        </p:nvSpPr>
        <p:spPr>
          <a:xfrm>
            <a:off x="13347979" y="303465"/>
            <a:ext cx="287311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5489771" y="2825388"/>
            <a:ext cx="8634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5887453" y="7989914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770254" y="4945380"/>
            <a:ext cx="60960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玩家位置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19700" y="88846"/>
            <a:ext cx="4554135" cy="79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遭遇隨機事件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603008" y="3623629"/>
            <a:ext cx="11418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603008" y="4083102"/>
            <a:ext cx="147561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9102018" y="6975928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確認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5189580" y="2348025"/>
            <a:ext cx="43680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5E3A2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台灣怪談其一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9231069" y="3280134"/>
            <a:ext cx="4126362" cy="202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3"/>
              </a:lnSpc>
            </a:pPr>
            <a:r>
              <a:rPr lang="en-US" sz="230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深夜小巷，婆婆緩緩騎著腳踏車，速度極慢，卻突然猛然煞車。你撞上了她，慌亂掏出錢賠償。婆婆接過，微微一笑，身影在月光下逐漸消散。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231069" y="5714082"/>
            <a:ext cx="412636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支付：3000元</a:t>
            </a:r>
          </a:p>
        </p:txBody>
      </p:sp>
      <p:sp>
        <p:nvSpPr>
          <p:cNvPr id="88" name="Freeform 88"/>
          <p:cNvSpPr/>
          <p:nvPr/>
        </p:nvSpPr>
        <p:spPr>
          <a:xfrm>
            <a:off x="2379854" y="8978811"/>
            <a:ext cx="400500" cy="497234"/>
          </a:xfrm>
          <a:custGeom>
            <a:avLst/>
            <a:gdLst/>
            <a:ahLst/>
            <a:cxnLst/>
            <a:rect l="l" t="t" r="r" b="b"/>
            <a:pathLst>
              <a:path w="400500" h="497234">
                <a:moveTo>
                  <a:pt x="0" y="0"/>
                </a:moveTo>
                <a:lnTo>
                  <a:pt x="400499" y="0"/>
                </a:lnTo>
                <a:lnTo>
                  <a:pt x="400499" y="497235"/>
                </a:lnTo>
                <a:lnTo>
                  <a:pt x="0" y="49723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8166" y="1408949"/>
            <a:ext cx="3892406" cy="3934836"/>
            <a:chOff x="0" y="0"/>
            <a:chExt cx="1025161" cy="1036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08096" y="5648585"/>
            <a:ext cx="3892406" cy="3934836"/>
            <a:chOff x="0" y="0"/>
            <a:chExt cx="1025161" cy="1036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08096" y="1408949"/>
            <a:ext cx="3892406" cy="3934836"/>
            <a:chOff x="0" y="0"/>
            <a:chExt cx="1025161" cy="1036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95803" y="5648585"/>
            <a:ext cx="3892406" cy="3934836"/>
            <a:chOff x="0" y="0"/>
            <a:chExt cx="1025161" cy="10363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95803" y="1408949"/>
            <a:ext cx="3892406" cy="3934836"/>
            <a:chOff x="0" y="0"/>
            <a:chExt cx="1025161" cy="10363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83509" y="5648585"/>
            <a:ext cx="3892406" cy="3934836"/>
            <a:chOff x="0" y="0"/>
            <a:chExt cx="1025161" cy="10363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783509" y="1408949"/>
            <a:ext cx="3892406" cy="3934836"/>
            <a:chOff x="0" y="0"/>
            <a:chExt cx="1025161" cy="103633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35148" y="41296"/>
            <a:ext cx="1790801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擲骰前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9254" y="792169"/>
            <a:ext cx="1240180" cy="41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7"/>
              </a:lnSpc>
            </a:pPr>
            <a:r>
              <a:rPr lang="en-US" sz="244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普通地產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1715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台北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06124" y="2231625"/>
            <a:ext cx="967822" cy="39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owner: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06124" y="3908122"/>
            <a:ext cx="659715" cy="387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3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rent: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327797" y="6521747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41646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341415" y="8780976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08096" y="796640"/>
            <a:ext cx="1240180" cy="41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7"/>
              </a:lnSpc>
            </a:pPr>
            <a:r>
              <a:rPr lang="en-US" sz="244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特殊地標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327797" y="2282111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241646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15503" y="6521747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命運格，轉動命運的齒輪，抽取一張「命運卡」。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可能是一夜暴富的機會，也可能是跌入谷底的挑戰！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629352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命運格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729121" y="8780976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抽命運卡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15503" y="2282111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命運格，轉動命運的齒輪，抽取一張「命運卡」。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可能是一夜暴富的機會，也可能是跌入谷底的挑戰！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9629352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命運格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103209" y="6521747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機會只留給勇敢者！這一次，你是否敢於抓住命運的轉捩點？用你的智慧、勇氣和決心，改寫未來，創造屬於自己的奇蹟！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017059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機會格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103209" y="2282111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機會只留給勇敢者！這一次，你是否敢於抓住命運的轉捩點？用你的智慧、勇氣和決心，改寫未來，創造屬於自己的奇蹟！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017059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機會格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094730" y="8780976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抽機會卡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06124" y="2676060"/>
            <a:ext cx="113080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(過路費)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空地：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一間房產：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兩間：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791444" y="2889330"/>
            <a:ext cx="113080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三間：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四間：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旅館：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-99967" y="3784045"/>
            <a:ext cx="409880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#當擁有幾間房就讓對應欄位變色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8166" y="5648585"/>
            <a:ext cx="3892406" cy="3934836"/>
            <a:chOff x="0" y="0"/>
            <a:chExt cx="1025161" cy="103633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851715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台北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06124" y="6471261"/>
            <a:ext cx="967822" cy="39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owner: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06124" y="8147758"/>
            <a:ext cx="659715" cy="387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3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rent: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06124" y="6915695"/>
            <a:ext cx="113080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(過路費)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空地：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一間房產：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兩間：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791444" y="7128965"/>
            <a:ext cx="113080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三間：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四間：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旅館：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-99967" y="8023680"/>
            <a:ext cx="409880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#當擁有幾間房就讓對應欄位變色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223165" y="8780976"/>
            <a:ext cx="55430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buy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130548" y="9716770"/>
            <a:ext cx="5412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pay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803824" y="9932670"/>
            <a:ext cx="1521090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#如果房子是別人的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5148" y="41296"/>
            <a:ext cx="1790801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擲骰前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18166" y="868629"/>
            <a:ext cx="1255780" cy="42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0"/>
              </a:lnSpc>
            </a:pPr>
            <a:r>
              <a:rPr lang="en-US" sz="247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特殊地標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18166" y="5648585"/>
            <a:ext cx="3892406" cy="3934836"/>
            <a:chOff x="0" y="0"/>
            <a:chExt cx="1025161" cy="10363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37866" y="6521747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在這裡，你的自由被剝奪，計畫被中斷，財富的路途嘎然而止！玩家進入監獄，需擲骰子，需骰到特定數字才能離開(最多三回合)。​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51715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監獄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395803" y="5648585"/>
            <a:ext cx="3892406" cy="3934836"/>
            <a:chOff x="0" y="0"/>
            <a:chExt cx="1025161" cy="10363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15503" y="6521747"/>
            <a:ext cx="3297201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登上飛機，快速穿梭各地，助你搶占先機！但高空旅行總是充滿未知，風險與機遇並存，做好準備再啟程吧！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29352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24754" y="878097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傳送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395803" y="1408949"/>
            <a:ext cx="3892406" cy="3934836"/>
            <a:chOff x="0" y="0"/>
            <a:chExt cx="1025161" cy="10363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715503" y="2282111"/>
            <a:ext cx="3297201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登上飛機，快速穿梭各地，助你搶占先機！但高空旅行總是充滿未知，風險與機遇並存，做好準備再啟程吧！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29352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機場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783509" y="5648585"/>
            <a:ext cx="3892406" cy="3934836"/>
            <a:chOff x="0" y="0"/>
            <a:chExt cx="1025161" cy="103633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103209" y="6521747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落在這裡，恭喜你當上大富翁們的「收割大師」！立即向所有玩家徵收5%財產稅，越有錢的對手越讓你笑到合不攏嘴！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17059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國稅局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3783509" y="1408949"/>
            <a:ext cx="3892406" cy="3934836"/>
            <a:chOff x="0" y="0"/>
            <a:chExt cx="1025161" cy="10363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103209" y="2282111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落在這裡，恭喜你當上大富翁們的「收割大師」！立即向所有玩家徵收5%財產稅，越有錢的對手越讓你笑到合不攏嘴！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017059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國稅局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094730" y="8780976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620390" y="1408949"/>
            <a:ext cx="3892406" cy="3934836"/>
            <a:chOff x="0" y="0"/>
            <a:chExt cx="1025161" cy="103633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40090" y="2282111"/>
            <a:ext cx="3297201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受到傷害累積受傷值，受傷值滿的玩家會被送入醫院休息2回合，離開需支付醫藥費。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53940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醫院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17993" y="3746500"/>
            <a:ext cx="329720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病患：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17993" y="4114800"/>
            <a:ext cx="329720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林宗男：剩餘1回合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17993" y="4483100"/>
            <a:ext cx="329720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林宗女：剩餘2回合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808274" y="878097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放棄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5008096" y="5648585"/>
            <a:ext cx="3892406" cy="3934836"/>
            <a:chOff x="0" y="0"/>
            <a:chExt cx="1025161" cy="103633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5327797" y="6521747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命運與風險交織的邊緣地帶，玩家可選擇走私物品，有機率大賺或被抓進監獄，有機率獲得手槍卡。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5241646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港口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837048" y="878097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走私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5008096" y="1408949"/>
            <a:ext cx="3892406" cy="3934836"/>
            <a:chOff x="0" y="0"/>
            <a:chExt cx="1025161" cy="103633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5327797" y="2282111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命運與風險交織的邊緣地帶，玩家可選擇走私物品，有機率大賺或被抓進監獄，有機率獲得手槍卡。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5241646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港口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420568" y="878097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放棄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9231069" y="849760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確認</a:t>
            </a:r>
            <a:endParaRPr lang="en-US" sz="2499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4585379" y="2131827"/>
            <a:ext cx="9668314" cy="5768510"/>
            <a:chOff x="4585379" y="2131827"/>
            <a:chExt cx="9668314" cy="5768510"/>
          </a:xfrm>
        </p:grpSpPr>
        <p:grpSp>
          <p:nvGrpSpPr>
            <p:cNvPr id="2" name="Group 2"/>
            <p:cNvGrpSpPr/>
            <p:nvPr/>
          </p:nvGrpSpPr>
          <p:grpSpPr>
            <a:xfrm rot="5400000">
              <a:off x="6535281" y="181925"/>
              <a:ext cx="5768510" cy="9668314"/>
              <a:chOff x="0" y="0"/>
              <a:chExt cx="1519278" cy="2546387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519278" cy="2546387"/>
              </a:xfrm>
              <a:custGeom>
                <a:avLst/>
                <a:gdLst/>
                <a:ahLst/>
                <a:cxnLst/>
                <a:rect l="l" t="t" r="r" b="b"/>
                <a:pathLst>
                  <a:path w="1519278" h="2546387">
                    <a:moveTo>
                      <a:pt x="68447" y="0"/>
                    </a:moveTo>
                    <a:lnTo>
                      <a:pt x="1450831" y="0"/>
                    </a:lnTo>
                    <a:cubicBezTo>
                      <a:pt x="1468984" y="0"/>
                      <a:pt x="1486394" y="7211"/>
                      <a:pt x="1499231" y="20048"/>
                    </a:cubicBezTo>
                    <a:cubicBezTo>
                      <a:pt x="1512067" y="32884"/>
                      <a:pt x="1519278" y="50294"/>
                      <a:pt x="1519278" y="68447"/>
                    </a:cubicBezTo>
                    <a:lnTo>
                      <a:pt x="1519278" y="2477940"/>
                    </a:lnTo>
                    <a:cubicBezTo>
                      <a:pt x="1519278" y="2496094"/>
                      <a:pt x="1512067" y="2513503"/>
                      <a:pt x="1499231" y="2526340"/>
                    </a:cubicBezTo>
                    <a:cubicBezTo>
                      <a:pt x="1486394" y="2539176"/>
                      <a:pt x="1468984" y="2546387"/>
                      <a:pt x="1450831" y="2546387"/>
                    </a:cubicBezTo>
                    <a:lnTo>
                      <a:pt x="68447" y="2546387"/>
                    </a:lnTo>
                    <a:cubicBezTo>
                      <a:pt x="50294" y="2546387"/>
                      <a:pt x="32884" y="2539176"/>
                      <a:pt x="20048" y="2526340"/>
                    </a:cubicBezTo>
                    <a:cubicBezTo>
                      <a:pt x="7211" y="2513503"/>
                      <a:pt x="0" y="2496094"/>
                      <a:pt x="0" y="2477940"/>
                    </a:cubicBezTo>
                    <a:lnTo>
                      <a:pt x="0" y="68447"/>
                    </a:lnTo>
                    <a:cubicBezTo>
                      <a:pt x="0" y="50294"/>
                      <a:pt x="7211" y="32884"/>
                      <a:pt x="20048" y="20048"/>
                    </a:cubicBezTo>
                    <a:cubicBezTo>
                      <a:pt x="32884" y="7211"/>
                      <a:pt x="50294" y="0"/>
                      <a:pt x="6844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28575"/>
                <a:ext cx="1519278" cy="2574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4769576" y="2327808"/>
              <a:ext cx="9242261" cy="5389861"/>
              <a:chOff x="0" y="0"/>
              <a:chExt cx="2434176" cy="141955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434176" cy="1419552"/>
              </a:xfrm>
              <a:custGeom>
                <a:avLst/>
                <a:gdLst/>
                <a:ahLst/>
                <a:cxnLst/>
                <a:rect l="l" t="t" r="r" b="b"/>
                <a:pathLst>
                  <a:path w="2434176" h="1419552">
                    <a:moveTo>
                      <a:pt x="42721" y="0"/>
                    </a:moveTo>
                    <a:lnTo>
                      <a:pt x="2391455" y="0"/>
                    </a:lnTo>
                    <a:cubicBezTo>
                      <a:pt x="2402785" y="0"/>
                      <a:pt x="2413651" y="4501"/>
                      <a:pt x="2421663" y="12513"/>
                    </a:cubicBezTo>
                    <a:cubicBezTo>
                      <a:pt x="2429675" y="20524"/>
                      <a:pt x="2434176" y="31391"/>
                      <a:pt x="2434176" y="42721"/>
                    </a:cubicBezTo>
                    <a:lnTo>
                      <a:pt x="2434176" y="1376831"/>
                    </a:lnTo>
                    <a:cubicBezTo>
                      <a:pt x="2434176" y="1388161"/>
                      <a:pt x="2429675" y="1399027"/>
                      <a:pt x="2421663" y="1407039"/>
                    </a:cubicBezTo>
                    <a:cubicBezTo>
                      <a:pt x="2413651" y="1415051"/>
                      <a:pt x="2402785" y="1419552"/>
                      <a:pt x="2391455" y="1419552"/>
                    </a:cubicBezTo>
                    <a:lnTo>
                      <a:pt x="42721" y="1419552"/>
                    </a:lnTo>
                    <a:cubicBezTo>
                      <a:pt x="31391" y="1419552"/>
                      <a:pt x="20524" y="1415051"/>
                      <a:pt x="12513" y="1407039"/>
                    </a:cubicBezTo>
                    <a:cubicBezTo>
                      <a:pt x="4501" y="1399027"/>
                      <a:pt x="0" y="1388161"/>
                      <a:pt x="0" y="1376831"/>
                    </a:cubicBezTo>
                    <a:lnTo>
                      <a:pt x="0" y="42721"/>
                    </a:lnTo>
                    <a:cubicBezTo>
                      <a:pt x="0" y="31391"/>
                      <a:pt x="4501" y="20524"/>
                      <a:pt x="12513" y="12513"/>
                    </a:cubicBezTo>
                    <a:cubicBezTo>
                      <a:pt x="20524" y="4501"/>
                      <a:pt x="31391" y="0"/>
                      <a:pt x="42721" y="0"/>
                    </a:cubicBezTo>
                    <a:close/>
                  </a:path>
                </a:pathLst>
              </a:custGeom>
              <a:solidFill>
                <a:srgbClr val="F6ECD8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2434176" cy="14481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5250119" y="3311946"/>
              <a:ext cx="3472402" cy="3456969"/>
            </a:xfrm>
            <a:custGeom>
              <a:avLst/>
              <a:gdLst/>
              <a:ahLst/>
              <a:cxnLst/>
              <a:rect l="l" t="t" r="r" b="b"/>
              <a:pathLst>
                <a:path w="3472402" h="3456969">
                  <a:moveTo>
                    <a:pt x="0" y="0"/>
                  </a:moveTo>
                  <a:lnTo>
                    <a:pt x="3472402" y="0"/>
                  </a:lnTo>
                  <a:lnTo>
                    <a:pt x="3472402" y="3456969"/>
                  </a:lnTo>
                  <a:lnTo>
                    <a:pt x="0" y="3456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5189580" y="2348025"/>
              <a:ext cx="4368046" cy="806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79"/>
                </a:lnSpc>
              </a:pPr>
              <a:r>
                <a:rPr lang="en-US" sz="5199" b="1" dirty="0" err="1">
                  <a:solidFill>
                    <a:srgbClr val="5E3A29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  <a:cs typeface="Noto Sans T Chinese Bold"/>
                  <a:sym typeface="Noto Sans T Chinese Bold"/>
                </a:rPr>
                <a:t>台灣怪談其一</a:t>
              </a:r>
              <a:endParaRPr lang="en-US" sz="5199" b="1" dirty="0">
                <a:solidFill>
                  <a:srgbClr val="5E3A29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Noto Sans T Chinese Bold"/>
                <a:sym typeface="Noto Sans T Chinese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231069" y="3280134"/>
              <a:ext cx="4126362" cy="2023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33"/>
                </a:lnSpc>
              </a:pPr>
              <a:r>
                <a:rPr lang="en-US" sz="2309" dirty="0" err="1">
                  <a:solidFill>
                    <a:srgbClr val="000000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  <a:cs typeface="Noto Sans T Chinese"/>
                  <a:sym typeface="Noto Sans T Chinese"/>
                </a:rPr>
                <a:t>深夜小巷，婆婆緩緩騎著腳踏車，速度極慢，卻突然猛然煞車。你撞上了她，慌亂掏出錢賠償。婆婆接過，微微一笑，身影在月光下逐漸消散</a:t>
              </a:r>
              <a:r>
                <a:rPr lang="en-US" sz="2309" dirty="0">
                  <a:solidFill>
                    <a:srgbClr val="000000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  <a:cs typeface="Noto Sans T Chinese"/>
                  <a:sym typeface="Noto Sans T Chinese"/>
                </a:rPr>
                <a:t>。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231069" y="5714082"/>
              <a:ext cx="4126362" cy="386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  <a:cs typeface="Noto Sans T Chinese"/>
                  <a:sym typeface="Noto Sans T Chinese"/>
                </a:rPr>
                <a:t>支付：3000元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506</Words>
  <Application>Microsoft Office PowerPoint</Application>
  <PresentationFormat>自訂</PresentationFormat>
  <Paragraphs>175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jf open 粉圓 2.0</vt:lpstr>
      <vt:lpstr>Calibri</vt:lpstr>
      <vt:lpstr>Noto Sans T Chinese Bold</vt:lpstr>
      <vt:lpstr>Noto Sans T Chinese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Name：</dc:title>
  <dc:creator>user</dc:creator>
  <cp:lastModifiedBy>user</cp:lastModifiedBy>
  <cp:revision>3</cp:revision>
  <dcterms:created xsi:type="dcterms:W3CDTF">2006-08-16T00:00:00Z</dcterms:created>
  <dcterms:modified xsi:type="dcterms:W3CDTF">2024-12-10T09:20:04Z</dcterms:modified>
  <dc:identifier>DAGYP4RHI9s</dc:identifier>
</cp:coreProperties>
</file>